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8" r:id="rId2"/>
    <p:sldId id="276" r:id="rId3"/>
    <p:sldId id="259" r:id="rId4"/>
    <p:sldId id="260" r:id="rId5"/>
    <p:sldId id="275" r:id="rId6"/>
    <p:sldId id="277" r:id="rId7"/>
    <p:sldId id="278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9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9456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887DFA-E9AC-44CD-9FB3-B58076098264}">
          <p14:sldIdLst>
            <p14:sldId id="258"/>
            <p14:sldId id="276"/>
            <p14:sldId id="259"/>
            <p14:sldId id="260"/>
            <p14:sldId id="275"/>
            <p14:sldId id="277"/>
            <p14:sldId id="278"/>
            <p14:sldId id="261"/>
            <p14:sldId id="262"/>
            <p14:sldId id="263"/>
            <p14:sldId id="264"/>
            <p14:sldId id="265"/>
            <p14:sldId id="266"/>
            <p14:sldId id="267"/>
            <p14:sldId id="279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89">
          <p15:clr>
            <a:srgbClr val="A4A3A4"/>
          </p15:clr>
        </p15:guide>
        <p15:guide id="2" pos="14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haly Himics" initials="MH" lastIdx="1" clrIdx="0">
    <p:extLst>
      <p:ext uri="{19B8F6BF-5375-455C-9EA6-DF929625EA0E}">
        <p15:presenceInfo xmlns:p15="http://schemas.microsoft.com/office/powerpoint/2012/main" userId="f3138de792c934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5F1"/>
    <a:srgbClr val="CCECFF"/>
    <a:srgbClr val="3366FF"/>
    <a:srgbClr val="525AF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72216" autoAdjust="0"/>
  </p:normalViewPr>
  <p:slideViewPr>
    <p:cSldViewPr snapToGrid="0" snapToObjects="1">
      <p:cViewPr varScale="1">
        <p:scale>
          <a:sx n="82" d="100"/>
          <a:sy n="82" d="100"/>
        </p:scale>
        <p:origin x="1734" y="96"/>
      </p:cViewPr>
      <p:guideLst>
        <p:guide orient="horz" pos="3889"/>
        <p:guide pos="1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4002" y="102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ly Himics" userId="f3138de792c934e8" providerId="LiveId" clId="{3BAE94BE-AF51-4C16-BE8E-D94FAE4D27A8}"/>
    <pc:docChg chg="undo custSel addSld delSld modSld modMainMaster delSection modSection">
      <pc:chgData name="Mihaly Himics" userId="f3138de792c934e8" providerId="LiveId" clId="{3BAE94BE-AF51-4C16-BE8E-D94FAE4D27A8}" dt="2021-09-20T11:49:22.748" v="1595" actId="1076"/>
      <pc:docMkLst>
        <pc:docMk/>
      </pc:docMkLst>
      <pc:sldChg chg="modSp mod">
        <pc:chgData name="Mihaly Himics" userId="f3138de792c934e8" providerId="LiveId" clId="{3BAE94BE-AF51-4C16-BE8E-D94FAE4D27A8}" dt="2021-09-17T13:25:21.749" v="209"/>
        <pc:sldMkLst>
          <pc:docMk/>
          <pc:sldMk cId="0" sldId="258"/>
        </pc:sldMkLst>
        <pc:spChg chg="mod">
          <ac:chgData name="Mihaly Himics" userId="f3138de792c934e8" providerId="LiveId" clId="{3BAE94BE-AF51-4C16-BE8E-D94FAE4D27A8}" dt="2021-09-17T13:25:21.749" v="209"/>
          <ac:spMkLst>
            <pc:docMk/>
            <pc:sldMk cId="0" sldId="258"/>
            <ac:spMk id="2" creationId="{00000000-0000-0000-0000-000000000000}"/>
          </ac:spMkLst>
        </pc:spChg>
        <pc:spChg chg="mod">
          <ac:chgData name="Mihaly Himics" userId="f3138de792c934e8" providerId="LiveId" clId="{3BAE94BE-AF51-4C16-BE8E-D94FAE4D27A8}" dt="2021-09-17T13:21:32.225" v="79" actId="20577"/>
          <ac:spMkLst>
            <pc:docMk/>
            <pc:sldMk cId="0" sldId="258"/>
            <ac:spMk id="14338" creationId="{00000000-0000-0000-0000-000000000000}"/>
          </ac:spMkLst>
        </pc:spChg>
      </pc:sldChg>
      <pc:sldChg chg="addSp modSp new mod">
        <pc:chgData name="Mihaly Himics" userId="f3138de792c934e8" providerId="LiveId" clId="{3BAE94BE-AF51-4C16-BE8E-D94FAE4D27A8}" dt="2021-09-17T13:29:36.832" v="280" actId="1076"/>
        <pc:sldMkLst>
          <pc:docMk/>
          <pc:sldMk cId="1623433168" sldId="259"/>
        </pc:sldMkLst>
        <pc:spChg chg="mod">
          <ac:chgData name="Mihaly Himics" userId="f3138de792c934e8" providerId="LiveId" clId="{3BAE94BE-AF51-4C16-BE8E-D94FAE4D27A8}" dt="2021-09-17T13:28:15.200" v="223"/>
          <ac:spMkLst>
            <pc:docMk/>
            <pc:sldMk cId="1623433168" sldId="259"/>
            <ac:spMk id="2" creationId="{ABA150FC-E038-4BB8-930E-8144306CCCA3}"/>
          </ac:spMkLst>
        </pc:spChg>
        <pc:spChg chg="mod">
          <ac:chgData name="Mihaly Himics" userId="f3138de792c934e8" providerId="LiveId" clId="{3BAE94BE-AF51-4C16-BE8E-D94FAE4D27A8}" dt="2021-09-17T13:29:14.952" v="273" actId="14100"/>
          <ac:spMkLst>
            <pc:docMk/>
            <pc:sldMk cId="1623433168" sldId="259"/>
            <ac:spMk id="3" creationId="{1D9381B1-C5EE-4EBF-961D-A9503EA8F75E}"/>
          </ac:spMkLst>
        </pc:spChg>
        <pc:picChg chg="add mod">
          <ac:chgData name="Mihaly Himics" userId="f3138de792c934e8" providerId="LiveId" clId="{3BAE94BE-AF51-4C16-BE8E-D94FAE4D27A8}" dt="2021-09-17T13:29:36.832" v="280" actId="1076"/>
          <ac:picMkLst>
            <pc:docMk/>
            <pc:sldMk cId="1623433168" sldId="259"/>
            <ac:picMk id="5" creationId="{3EE85C0E-85A1-4911-831F-712F657E5206}"/>
          </ac:picMkLst>
        </pc:picChg>
      </pc:sldChg>
      <pc:sldChg chg="new del">
        <pc:chgData name="Mihaly Himics" userId="f3138de792c934e8" providerId="LiveId" clId="{3BAE94BE-AF51-4C16-BE8E-D94FAE4D27A8}" dt="2021-09-17T13:27:39.780" v="220" actId="680"/>
        <pc:sldMkLst>
          <pc:docMk/>
          <pc:sldMk cId="2173533028" sldId="259"/>
        </pc:sldMkLst>
      </pc:sldChg>
      <pc:sldChg chg="new del">
        <pc:chgData name="Mihaly Himics" userId="f3138de792c934e8" providerId="LiveId" clId="{3BAE94BE-AF51-4C16-BE8E-D94FAE4D27A8}" dt="2021-09-17T13:26:24.007" v="213" actId="47"/>
        <pc:sldMkLst>
          <pc:docMk/>
          <pc:sldMk cId="3316241322" sldId="259"/>
        </pc:sldMkLst>
      </pc:sldChg>
      <pc:sldChg chg="new del">
        <pc:chgData name="Mihaly Himics" userId="f3138de792c934e8" providerId="LiveId" clId="{3BAE94BE-AF51-4C16-BE8E-D94FAE4D27A8}" dt="2021-09-17T13:25:42.803" v="211" actId="47"/>
        <pc:sldMkLst>
          <pc:docMk/>
          <pc:sldMk cId="3635959128" sldId="259"/>
        </pc:sldMkLst>
      </pc:sldChg>
      <pc:sldChg chg="addSp modSp new mod">
        <pc:chgData name="Mihaly Himics" userId="f3138de792c934e8" providerId="LiveId" clId="{3BAE94BE-AF51-4C16-BE8E-D94FAE4D27A8}" dt="2021-09-17T13:31:45.684" v="291" actId="1076"/>
        <pc:sldMkLst>
          <pc:docMk/>
          <pc:sldMk cId="1804582051" sldId="260"/>
        </pc:sldMkLst>
        <pc:spChg chg="mod">
          <ac:chgData name="Mihaly Himics" userId="f3138de792c934e8" providerId="LiveId" clId="{3BAE94BE-AF51-4C16-BE8E-D94FAE4D27A8}" dt="2021-09-17T13:29:55.220" v="282"/>
          <ac:spMkLst>
            <pc:docMk/>
            <pc:sldMk cId="1804582051" sldId="260"/>
            <ac:spMk id="2" creationId="{4350D081-D97B-4A4B-8F35-CC2EB84E287D}"/>
          </ac:spMkLst>
        </pc:spChg>
        <pc:spChg chg="mod">
          <ac:chgData name="Mihaly Himics" userId="f3138de792c934e8" providerId="LiveId" clId="{3BAE94BE-AF51-4C16-BE8E-D94FAE4D27A8}" dt="2021-09-17T13:31:28.391" v="284" actId="14100"/>
          <ac:spMkLst>
            <pc:docMk/>
            <pc:sldMk cId="1804582051" sldId="260"/>
            <ac:spMk id="3" creationId="{8DDCB413-2CF5-4D48-B9B6-6DCD845CE4CE}"/>
          </ac:spMkLst>
        </pc:spChg>
        <pc:picChg chg="add mod">
          <ac:chgData name="Mihaly Himics" userId="f3138de792c934e8" providerId="LiveId" clId="{3BAE94BE-AF51-4C16-BE8E-D94FAE4D27A8}" dt="2021-09-17T13:31:45.684" v="291" actId="1076"/>
          <ac:picMkLst>
            <pc:docMk/>
            <pc:sldMk cId="1804582051" sldId="260"/>
            <ac:picMk id="5" creationId="{EF357973-8F31-4B4A-9AEC-EBDFE43DF95D}"/>
          </ac:picMkLst>
        </pc:picChg>
        <pc:picChg chg="add mod">
          <ac:chgData name="Mihaly Himics" userId="f3138de792c934e8" providerId="LiveId" clId="{3BAE94BE-AF51-4C16-BE8E-D94FAE4D27A8}" dt="2021-09-17T13:31:43.698" v="290" actId="1076"/>
          <ac:picMkLst>
            <pc:docMk/>
            <pc:sldMk cId="1804582051" sldId="260"/>
            <ac:picMk id="6" creationId="{896A5B28-2046-4777-8CA6-7D78558E6B7E}"/>
          </ac:picMkLst>
        </pc:picChg>
      </pc:sldChg>
      <pc:sldChg chg="addSp delSp modSp new mod modAnim modNotesTx">
        <pc:chgData name="Mihaly Himics" userId="f3138de792c934e8" providerId="LiveId" clId="{3BAE94BE-AF51-4C16-BE8E-D94FAE4D27A8}" dt="2021-09-17T13:39:54.409" v="600"/>
        <pc:sldMkLst>
          <pc:docMk/>
          <pc:sldMk cId="3627360735" sldId="261"/>
        </pc:sldMkLst>
        <pc:spChg chg="mod">
          <ac:chgData name="Mihaly Himics" userId="f3138de792c934e8" providerId="LiveId" clId="{3BAE94BE-AF51-4C16-BE8E-D94FAE4D27A8}" dt="2021-09-17T13:32:53.575" v="301" actId="20577"/>
          <ac:spMkLst>
            <pc:docMk/>
            <pc:sldMk cId="3627360735" sldId="261"/>
            <ac:spMk id="2" creationId="{84C47239-55D8-494E-9E27-40CD3931F0C1}"/>
          </ac:spMkLst>
        </pc:spChg>
        <pc:spChg chg="del mod">
          <ac:chgData name="Mihaly Himics" userId="f3138de792c934e8" providerId="LiveId" clId="{3BAE94BE-AF51-4C16-BE8E-D94FAE4D27A8}" dt="2021-09-17T13:33:13.966" v="307" actId="478"/>
          <ac:spMkLst>
            <pc:docMk/>
            <pc:sldMk cId="3627360735" sldId="261"/>
            <ac:spMk id="3" creationId="{86D975A0-299D-4E77-B6B9-B39ABD285F32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6" creationId="{5B713C8E-92C6-4919-9911-0EFDE00924EF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7" creationId="{95CB7AC1-010E-4F3B-BF20-9AE20B87EA31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8" creationId="{556215BE-27E1-4CBF-A52B-A4B9854F5920}"/>
          </ac:spMkLst>
        </pc:spChg>
        <pc:grpChg chg="add mod">
          <ac:chgData name="Mihaly Himics" userId="f3138de792c934e8" providerId="LiveId" clId="{3BAE94BE-AF51-4C16-BE8E-D94FAE4D27A8}" dt="2021-09-17T13:39:21.339" v="596" actId="164"/>
          <ac:grpSpMkLst>
            <pc:docMk/>
            <pc:sldMk cId="3627360735" sldId="261"/>
            <ac:grpSpMk id="9" creationId="{A6FA148B-5F70-4A9F-862F-C9D9ABF5CBD7}"/>
          </ac:grpSpMkLst>
        </pc:grpChg>
        <pc:picChg chg="add mod">
          <ac:chgData name="Mihaly Himics" userId="f3138de792c934e8" providerId="LiveId" clId="{3BAE94BE-AF51-4C16-BE8E-D94FAE4D27A8}" dt="2021-09-17T13:33:24.069" v="310" actId="1076"/>
          <ac:picMkLst>
            <pc:docMk/>
            <pc:sldMk cId="3627360735" sldId="261"/>
            <ac:picMk id="5" creationId="{5129F6BF-2EF7-470E-BD78-09B6A0FCC2E0}"/>
          </ac:picMkLst>
        </pc:picChg>
      </pc:sldChg>
      <pc:sldChg chg="addSp delSp modSp new mod">
        <pc:chgData name="Mihaly Himics" userId="f3138de792c934e8" providerId="LiveId" clId="{3BAE94BE-AF51-4C16-BE8E-D94FAE4D27A8}" dt="2021-09-17T13:40:35.020" v="629" actId="1076"/>
        <pc:sldMkLst>
          <pc:docMk/>
          <pc:sldMk cId="1144465899" sldId="262"/>
        </pc:sldMkLst>
        <pc:spChg chg="mod">
          <ac:chgData name="Mihaly Himics" userId="f3138de792c934e8" providerId="LiveId" clId="{3BAE94BE-AF51-4C16-BE8E-D94FAE4D27A8}" dt="2021-09-17T13:40:23.762" v="626" actId="20577"/>
          <ac:spMkLst>
            <pc:docMk/>
            <pc:sldMk cId="1144465899" sldId="262"/>
            <ac:spMk id="2" creationId="{64BB919F-22DC-4A82-ADC3-41D93379D69E}"/>
          </ac:spMkLst>
        </pc:spChg>
        <pc:spChg chg="del">
          <ac:chgData name="Mihaly Himics" userId="f3138de792c934e8" providerId="LiveId" clId="{3BAE94BE-AF51-4C16-BE8E-D94FAE4D27A8}" dt="2021-09-17T13:40:27.876" v="627" actId="478"/>
          <ac:spMkLst>
            <pc:docMk/>
            <pc:sldMk cId="1144465899" sldId="262"/>
            <ac:spMk id="3" creationId="{37E0BA98-5CB7-4CC4-B4BE-6A194C3D22A7}"/>
          </ac:spMkLst>
        </pc:spChg>
        <pc:picChg chg="add mod">
          <ac:chgData name="Mihaly Himics" userId="f3138de792c934e8" providerId="LiveId" clId="{3BAE94BE-AF51-4C16-BE8E-D94FAE4D27A8}" dt="2021-09-17T13:40:35.020" v="629" actId="1076"/>
          <ac:picMkLst>
            <pc:docMk/>
            <pc:sldMk cId="1144465899" sldId="262"/>
            <ac:picMk id="5" creationId="{FF19EC72-A393-4C4E-B26A-8F7CF71B3DC9}"/>
          </ac:picMkLst>
        </pc:picChg>
      </pc:sldChg>
      <pc:sldChg chg="addSp modSp new mod">
        <pc:chgData name="Mihaly Himics" userId="f3138de792c934e8" providerId="LiveId" clId="{3BAE94BE-AF51-4C16-BE8E-D94FAE4D27A8}" dt="2021-09-17T13:41:19.026" v="638" actId="1076"/>
        <pc:sldMkLst>
          <pc:docMk/>
          <pc:sldMk cId="2348096953" sldId="263"/>
        </pc:sldMkLst>
        <pc:spChg chg="mod">
          <ac:chgData name="Mihaly Himics" userId="f3138de792c934e8" providerId="LiveId" clId="{3BAE94BE-AF51-4C16-BE8E-D94FAE4D27A8}" dt="2021-09-17T13:40:57.227" v="631"/>
          <ac:spMkLst>
            <pc:docMk/>
            <pc:sldMk cId="2348096953" sldId="263"/>
            <ac:spMk id="2" creationId="{D7B50817-709D-46D7-9022-2B6A353A6566}"/>
          </ac:spMkLst>
        </pc:spChg>
        <pc:spChg chg="mod">
          <ac:chgData name="Mihaly Himics" userId="f3138de792c934e8" providerId="LiveId" clId="{3BAE94BE-AF51-4C16-BE8E-D94FAE4D27A8}" dt="2021-09-17T13:41:15.401" v="636" actId="14100"/>
          <ac:spMkLst>
            <pc:docMk/>
            <pc:sldMk cId="2348096953" sldId="263"/>
            <ac:spMk id="3" creationId="{D5E72902-4DCF-4B59-8859-D15E7E332B83}"/>
          </ac:spMkLst>
        </pc:spChg>
        <pc:picChg chg="add mod">
          <ac:chgData name="Mihaly Himics" userId="f3138de792c934e8" providerId="LiveId" clId="{3BAE94BE-AF51-4C16-BE8E-D94FAE4D27A8}" dt="2021-09-17T13:41:19.026" v="638" actId="1076"/>
          <ac:picMkLst>
            <pc:docMk/>
            <pc:sldMk cId="2348096953" sldId="263"/>
            <ac:picMk id="5" creationId="{0D642417-A29C-4161-8DE5-B5BFFD63F820}"/>
          </ac:picMkLst>
        </pc:picChg>
      </pc:sldChg>
      <pc:sldChg chg="addSp delSp modSp new mod">
        <pc:chgData name="Mihaly Himics" userId="f3138de792c934e8" providerId="LiveId" clId="{3BAE94BE-AF51-4C16-BE8E-D94FAE4D27A8}" dt="2021-09-20T11:41:35.768" v="1525" actId="1076"/>
        <pc:sldMkLst>
          <pc:docMk/>
          <pc:sldMk cId="2641587815" sldId="264"/>
        </pc:sldMkLst>
        <pc:spChg chg="mod">
          <ac:chgData name="Mihaly Himics" userId="f3138de792c934e8" providerId="LiveId" clId="{3BAE94BE-AF51-4C16-BE8E-D94FAE4D27A8}" dt="2021-09-20T11:38:21.173" v="1483" actId="20577"/>
          <ac:spMkLst>
            <pc:docMk/>
            <pc:sldMk cId="2641587815" sldId="264"/>
            <ac:spMk id="2" creationId="{0CC6E84C-1EE8-49FD-87C0-C83847826555}"/>
          </ac:spMkLst>
        </pc:spChg>
        <pc:spChg chg="del">
          <ac:chgData name="Mihaly Himics" userId="f3138de792c934e8" providerId="LiveId" clId="{3BAE94BE-AF51-4C16-BE8E-D94FAE4D27A8}" dt="2021-09-20T11:38:59.511" v="1484" actId="478"/>
          <ac:spMkLst>
            <pc:docMk/>
            <pc:sldMk cId="2641587815" sldId="264"/>
            <ac:spMk id="3" creationId="{0D66E3E3-EA54-412D-B46F-E00ACF2FFFDB}"/>
          </ac:spMkLst>
        </pc:spChg>
        <pc:spChg chg="add mod">
          <ac:chgData name="Mihaly Himics" userId="f3138de792c934e8" providerId="LiveId" clId="{3BAE94BE-AF51-4C16-BE8E-D94FAE4D27A8}" dt="2021-09-20T11:41:35.768" v="1525" actId="1076"/>
          <ac:spMkLst>
            <pc:docMk/>
            <pc:sldMk cId="2641587815" sldId="264"/>
            <ac:spMk id="7" creationId="{877096C4-08F5-462C-B822-B2592A2F5556}"/>
          </ac:spMkLst>
        </pc:spChg>
        <pc:spChg chg="add mod">
          <ac:chgData name="Mihaly Himics" userId="f3138de792c934e8" providerId="LiveId" clId="{3BAE94BE-AF51-4C16-BE8E-D94FAE4D27A8}" dt="2021-09-20T11:41:23.169" v="1522" actId="1076"/>
          <ac:spMkLst>
            <pc:docMk/>
            <pc:sldMk cId="2641587815" sldId="264"/>
            <ac:spMk id="8" creationId="{AE34C6C7-DF09-4853-88AD-10FF43F55FEF}"/>
          </ac:spMkLst>
        </pc:spChg>
        <pc:spChg chg="add mod">
          <ac:chgData name="Mihaly Himics" userId="f3138de792c934e8" providerId="LiveId" clId="{3BAE94BE-AF51-4C16-BE8E-D94FAE4D27A8}" dt="2021-09-20T11:41:32.740" v="1524" actId="1076"/>
          <ac:spMkLst>
            <pc:docMk/>
            <pc:sldMk cId="2641587815" sldId="264"/>
            <ac:spMk id="9" creationId="{1054B04A-B450-475F-A0F9-FA950F52B72C}"/>
          </ac:spMkLst>
        </pc:spChg>
        <pc:spChg chg="add mod">
          <ac:chgData name="Mihaly Himics" userId="f3138de792c934e8" providerId="LiveId" clId="{3BAE94BE-AF51-4C16-BE8E-D94FAE4D27A8}" dt="2021-09-20T11:41:16.736" v="1520" actId="1076"/>
          <ac:spMkLst>
            <pc:docMk/>
            <pc:sldMk cId="2641587815" sldId="264"/>
            <ac:spMk id="10" creationId="{EB6D3638-266F-4FF3-B1EA-55964991CAD3}"/>
          </ac:spMkLst>
        </pc:spChg>
        <pc:spChg chg="add mod">
          <ac:chgData name="Mihaly Himics" userId="f3138de792c934e8" providerId="LiveId" clId="{3BAE94BE-AF51-4C16-BE8E-D94FAE4D27A8}" dt="2021-09-20T11:41:04.284" v="1516" actId="688"/>
          <ac:spMkLst>
            <pc:docMk/>
            <pc:sldMk cId="2641587815" sldId="264"/>
            <ac:spMk id="11" creationId="{AD9C0D5F-8D4A-485D-8AA9-A5A57DE6FF9B}"/>
          </ac:spMkLst>
        </pc:spChg>
        <pc:picChg chg="add mod">
          <ac:chgData name="Mihaly Himics" userId="f3138de792c934e8" providerId="LiveId" clId="{3BAE94BE-AF51-4C16-BE8E-D94FAE4D27A8}" dt="2021-09-20T11:39:07.237" v="1486" actId="1076"/>
          <ac:picMkLst>
            <pc:docMk/>
            <pc:sldMk cId="2641587815" sldId="264"/>
            <ac:picMk id="6" creationId="{13DB7146-F245-4CED-9CCA-97BE36238096}"/>
          </ac:picMkLst>
        </pc:picChg>
      </pc:sldChg>
      <pc:sldChg chg="addSp delSp modSp new mod">
        <pc:chgData name="Mihaly Himics" userId="f3138de792c934e8" providerId="LiveId" clId="{3BAE94BE-AF51-4C16-BE8E-D94FAE4D27A8}" dt="2021-09-17T13:44:12.490" v="673" actId="1076"/>
        <pc:sldMkLst>
          <pc:docMk/>
          <pc:sldMk cId="3906019234" sldId="265"/>
        </pc:sldMkLst>
        <pc:spChg chg="mod">
          <ac:chgData name="Mihaly Himics" userId="f3138de792c934e8" providerId="LiveId" clId="{3BAE94BE-AF51-4C16-BE8E-D94FAE4D27A8}" dt="2021-09-17T13:41:50.277" v="642"/>
          <ac:spMkLst>
            <pc:docMk/>
            <pc:sldMk cId="3906019234" sldId="265"/>
            <ac:spMk id="2" creationId="{4F526497-FB20-4A5C-85DB-F9ACA9B881E3}"/>
          </ac:spMkLst>
        </pc:spChg>
        <pc:spChg chg="del">
          <ac:chgData name="Mihaly Himics" userId="f3138de792c934e8" providerId="LiveId" clId="{3BAE94BE-AF51-4C16-BE8E-D94FAE4D27A8}" dt="2021-09-17T13:41:58.037" v="643" actId="478"/>
          <ac:spMkLst>
            <pc:docMk/>
            <pc:sldMk cId="3906019234" sldId="265"/>
            <ac:spMk id="3" creationId="{D1756637-0A6D-476C-B188-737A70CB9D8A}"/>
          </ac:spMkLst>
        </pc:spChg>
        <pc:spChg chg="add mod">
          <ac:chgData name="Mihaly Himics" userId="f3138de792c934e8" providerId="LiveId" clId="{3BAE94BE-AF51-4C16-BE8E-D94FAE4D27A8}" dt="2021-09-17T13:43:56.911" v="670" actId="1076"/>
          <ac:spMkLst>
            <pc:docMk/>
            <pc:sldMk cId="3906019234" sldId="265"/>
            <ac:spMk id="6" creationId="{B6DB6CC4-C842-4B03-9B20-12CB1369B55A}"/>
          </ac:spMkLst>
        </pc:spChg>
        <pc:spChg chg="add mod">
          <ac:chgData name="Mihaly Himics" userId="f3138de792c934e8" providerId="LiveId" clId="{3BAE94BE-AF51-4C16-BE8E-D94FAE4D27A8}" dt="2021-09-17T13:43:06.613" v="658" actId="207"/>
          <ac:spMkLst>
            <pc:docMk/>
            <pc:sldMk cId="3906019234" sldId="265"/>
            <ac:spMk id="7" creationId="{8CF26F0C-76C3-421A-86F5-E1B163ECA045}"/>
          </ac:spMkLst>
        </pc:spChg>
        <pc:spChg chg="add mod">
          <ac:chgData name="Mihaly Himics" userId="f3138de792c934e8" providerId="LiveId" clId="{3BAE94BE-AF51-4C16-BE8E-D94FAE4D27A8}" dt="2021-09-17T13:43:15.874" v="660" actId="1076"/>
          <ac:spMkLst>
            <pc:docMk/>
            <pc:sldMk cId="3906019234" sldId="265"/>
            <ac:spMk id="8" creationId="{5D9F3512-3324-4C07-935D-B195D411427B}"/>
          </ac:spMkLst>
        </pc:spChg>
        <pc:spChg chg="add mod">
          <ac:chgData name="Mihaly Himics" userId="f3138de792c934e8" providerId="LiveId" clId="{3BAE94BE-AF51-4C16-BE8E-D94FAE4D27A8}" dt="2021-09-17T13:43:40.068" v="667" actId="1076"/>
          <ac:spMkLst>
            <pc:docMk/>
            <pc:sldMk cId="3906019234" sldId="265"/>
            <ac:spMk id="9" creationId="{D7FFB5F1-491F-4469-8FDA-96AD992401FE}"/>
          </ac:spMkLst>
        </pc:spChg>
        <pc:spChg chg="add mod">
          <ac:chgData name="Mihaly Himics" userId="f3138de792c934e8" providerId="LiveId" clId="{3BAE94BE-AF51-4C16-BE8E-D94FAE4D27A8}" dt="2021-09-17T13:43:47.453" v="669" actId="1076"/>
          <ac:spMkLst>
            <pc:docMk/>
            <pc:sldMk cId="3906019234" sldId="265"/>
            <ac:spMk id="10" creationId="{0630FF4D-1AE2-4285-BAD4-7C473E55E043}"/>
          </ac:spMkLst>
        </pc:spChg>
        <pc:picChg chg="add mod">
          <ac:chgData name="Mihaly Himics" userId="f3138de792c934e8" providerId="LiveId" clId="{3BAE94BE-AF51-4C16-BE8E-D94FAE4D27A8}" dt="2021-09-17T13:42:48.373" v="654" actId="14100"/>
          <ac:picMkLst>
            <pc:docMk/>
            <pc:sldMk cId="3906019234" sldId="265"/>
            <ac:picMk id="5" creationId="{2A30BE7B-3ACF-42C0-88CC-EA0C95E82BD4}"/>
          </ac:picMkLst>
        </pc:picChg>
        <pc:picChg chg="add mod">
          <ac:chgData name="Mihaly Himics" userId="f3138de792c934e8" providerId="LiveId" clId="{3BAE94BE-AF51-4C16-BE8E-D94FAE4D27A8}" dt="2021-09-17T13:44:12.490" v="673" actId="1076"/>
          <ac:picMkLst>
            <pc:docMk/>
            <pc:sldMk cId="3906019234" sldId="265"/>
            <ac:picMk id="11" creationId="{FD32EBA2-C9A8-4133-B30A-8C5F3D192A81}"/>
          </ac:picMkLst>
        </pc:picChg>
      </pc:sldChg>
      <pc:sldChg chg="addSp modSp new mod">
        <pc:chgData name="Mihaly Himics" userId="f3138de792c934e8" providerId="LiveId" clId="{3BAE94BE-AF51-4C16-BE8E-D94FAE4D27A8}" dt="2021-09-17T13:47:35.042" v="772" actId="20577"/>
        <pc:sldMkLst>
          <pc:docMk/>
          <pc:sldMk cId="399970655" sldId="266"/>
        </pc:sldMkLst>
        <pc:spChg chg="mod">
          <ac:chgData name="Mihaly Himics" userId="f3138de792c934e8" providerId="LiveId" clId="{3BAE94BE-AF51-4C16-BE8E-D94FAE4D27A8}" dt="2021-09-17T13:47:35.042" v="772" actId="20577"/>
          <ac:spMkLst>
            <pc:docMk/>
            <pc:sldMk cId="399970655" sldId="266"/>
            <ac:spMk id="2" creationId="{79FA1687-BF04-4A31-9A8D-7377A60F4101}"/>
          </ac:spMkLst>
        </pc:spChg>
        <pc:spChg chg="mod">
          <ac:chgData name="Mihaly Himics" userId="f3138de792c934e8" providerId="LiveId" clId="{3BAE94BE-AF51-4C16-BE8E-D94FAE4D27A8}" dt="2021-09-17T13:44:45.562" v="679" actId="14100"/>
          <ac:spMkLst>
            <pc:docMk/>
            <pc:sldMk cId="399970655" sldId="266"/>
            <ac:spMk id="3" creationId="{FA671F83-3A05-40AA-90EE-4018DF186A01}"/>
          </ac:spMkLst>
        </pc:spChg>
        <pc:picChg chg="add mod">
          <ac:chgData name="Mihaly Himics" userId="f3138de792c934e8" providerId="LiveId" clId="{3BAE94BE-AF51-4C16-BE8E-D94FAE4D27A8}" dt="2021-09-17T13:44:51.433" v="681" actId="1076"/>
          <ac:picMkLst>
            <pc:docMk/>
            <pc:sldMk cId="399970655" sldId="266"/>
            <ac:picMk id="5" creationId="{F8B08A3E-F30E-47B1-93BA-701D6111FDF3}"/>
          </ac:picMkLst>
        </pc:picChg>
      </pc:sldChg>
      <pc:sldChg chg="addSp delSp modSp new mod">
        <pc:chgData name="Mihaly Himics" userId="f3138de792c934e8" providerId="LiveId" clId="{3BAE94BE-AF51-4C16-BE8E-D94FAE4D27A8}" dt="2021-09-20T11:49:22.748" v="1595" actId="1076"/>
        <pc:sldMkLst>
          <pc:docMk/>
          <pc:sldMk cId="2765790858" sldId="267"/>
        </pc:sldMkLst>
        <pc:spChg chg="mod">
          <ac:chgData name="Mihaly Himics" userId="f3138de792c934e8" providerId="LiveId" clId="{3BAE94BE-AF51-4C16-BE8E-D94FAE4D27A8}" dt="2021-09-17T13:47:16.724" v="750" actId="20577"/>
          <ac:spMkLst>
            <pc:docMk/>
            <pc:sldMk cId="2765790858" sldId="267"/>
            <ac:spMk id="2" creationId="{63C82531-2DE1-4FDC-9137-96AC193C3586}"/>
          </ac:spMkLst>
        </pc:spChg>
        <pc:spChg chg="del">
          <ac:chgData name="Mihaly Himics" userId="f3138de792c934e8" providerId="LiveId" clId="{3BAE94BE-AF51-4C16-BE8E-D94FAE4D27A8}" dt="2021-09-17T13:45:19.648" v="684" actId="478"/>
          <ac:spMkLst>
            <pc:docMk/>
            <pc:sldMk cId="2765790858" sldId="267"/>
            <ac:spMk id="3" creationId="{48A20614-53B9-44E3-88B4-A9FAEB6BB1C7}"/>
          </ac:spMkLst>
        </pc:spChg>
        <pc:spChg chg="add mod">
          <ac:chgData name="Mihaly Himics" userId="f3138de792c934e8" providerId="LiveId" clId="{3BAE94BE-AF51-4C16-BE8E-D94FAE4D27A8}" dt="2021-09-20T11:49:22.748" v="1595" actId="1076"/>
          <ac:spMkLst>
            <pc:docMk/>
            <pc:sldMk cId="2765790858" sldId="267"/>
            <ac:spMk id="6" creationId="{8B561086-05B3-426D-98D1-E33BDB0B0478}"/>
          </ac:spMkLst>
        </pc:spChg>
        <pc:picChg chg="add mod">
          <ac:chgData name="Mihaly Himics" userId="f3138de792c934e8" providerId="LiveId" clId="{3BAE94BE-AF51-4C16-BE8E-D94FAE4D27A8}" dt="2021-09-17T13:45:38.103" v="691" actId="14100"/>
          <ac:picMkLst>
            <pc:docMk/>
            <pc:sldMk cId="2765790858" sldId="267"/>
            <ac:picMk id="5" creationId="{76543680-651A-456E-B451-EA5483FF1BCB}"/>
          </ac:picMkLst>
        </pc:picChg>
      </pc:sldChg>
      <pc:sldChg chg="addSp modSp new mod">
        <pc:chgData name="Mihaly Himics" userId="f3138de792c934e8" providerId="LiveId" clId="{3BAE94BE-AF51-4C16-BE8E-D94FAE4D27A8}" dt="2021-09-17T13:51:33.444" v="917" actId="1076"/>
        <pc:sldMkLst>
          <pc:docMk/>
          <pc:sldMk cId="1267155701" sldId="268"/>
        </pc:sldMkLst>
        <pc:spChg chg="mod">
          <ac:chgData name="Mihaly Himics" userId="f3138de792c934e8" providerId="LiveId" clId="{3BAE94BE-AF51-4C16-BE8E-D94FAE4D27A8}" dt="2021-09-17T13:48:00.095" v="797" actId="20577"/>
          <ac:spMkLst>
            <pc:docMk/>
            <pc:sldMk cId="1267155701" sldId="268"/>
            <ac:spMk id="2" creationId="{CD82D31F-18FB-4F0B-9271-C69E1E924E80}"/>
          </ac:spMkLst>
        </pc:spChg>
        <pc:spChg chg="mod">
          <ac:chgData name="Mihaly Himics" userId="f3138de792c934e8" providerId="LiveId" clId="{3BAE94BE-AF51-4C16-BE8E-D94FAE4D27A8}" dt="2021-09-17T13:51:16.399" v="913" actId="6549"/>
          <ac:spMkLst>
            <pc:docMk/>
            <pc:sldMk cId="1267155701" sldId="268"/>
            <ac:spMk id="3" creationId="{6D48D81A-52E3-4B71-AEF7-CE5F3F5BCB0E}"/>
          </ac:spMkLst>
        </pc:spChg>
        <pc:picChg chg="add mod">
          <ac:chgData name="Mihaly Himics" userId="f3138de792c934e8" providerId="LiveId" clId="{3BAE94BE-AF51-4C16-BE8E-D94FAE4D27A8}" dt="2021-09-17T13:51:33.444" v="917" actId="1076"/>
          <ac:picMkLst>
            <pc:docMk/>
            <pc:sldMk cId="1267155701" sldId="268"/>
            <ac:picMk id="5" creationId="{5FE3095B-EBB3-4A88-B66E-B51093BF4C47}"/>
          </ac:picMkLst>
        </pc:picChg>
      </pc:sldChg>
      <pc:sldChg chg="addSp delSp modSp new mod">
        <pc:chgData name="Mihaly Himics" userId="f3138de792c934e8" providerId="LiveId" clId="{3BAE94BE-AF51-4C16-BE8E-D94FAE4D27A8}" dt="2021-09-17T13:53:55.476" v="978" actId="14100"/>
        <pc:sldMkLst>
          <pc:docMk/>
          <pc:sldMk cId="2617329538" sldId="269"/>
        </pc:sldMkLst>
        <pc:spChg chg="mod">
          <ac:chgData name="Mihaly Himics" userId="f3138de792c934e8" providerId="LiveId" clId="{3BAE94BE-AF51-4C16-BE8E-D94FAE4D27A8}" dt="2021-09-17T13:52:08.042" v="936" actId="20577"/>
          <ac:spMkLst>
            <pc:docMk/>
            <pc:sldMk cId="2617329538" sldId="269"/>
            <ac:spMk id="2" creationId="{85953128-2C02-4328-8610-A9F3EF38FFF6}"/>
          </ac:spMkLst>
        </pc:spChg>
        <pc:spChg chg="del">
          <ac:chgData name="Mihaly Himics" userId="f3138de792c934e8" providerId="LiveId" clId="{3BAE94BE-AF51-4C16-BE8E-D94FAE4D27A8}" dt="2021-09-17T13:52:18.425" v="937" actId="478"/>
          <ac:spMkLst>
            <pc:docMk/>
            <pc:sldMk cId="2617329538" sldId="269"/>
            <ac:spMk id="3" creationId="{F66E336E-C937-40D9-B185-455108529214}"/>
          </ac:spMkLst>
        </pc:spChg>
        <pc:spChg chg="add mod">
          <ac:chgData name="Mihaly Himics" userId="f3138de792c934e8" providerId="LiveId" clId="{3BAE94BE-AF51-4C16-BE8E-D94FAE4D27A8}" dt="2021-09-17T13:53:55.476" v="978" actId="14100"/>
          <ac:spMkLst>
            <pc:docMk/>
            <pc:sldMk cId="2617329538" sldId="269"/>
            <ac:spMk id="7" creationId="{A182A4A5-B803-474C-ABF3-D8DAB2532B91}"/>
          </ac:spMkLst>
        </pc:spChg>
        <pc:spChg chg="add mod">
          <ac:chgData name="Mihaly Himics" userId="f3138de792c934e8" providerId="LiveId" clId="{3BAE94BE-AF51-4C16-BE8E-D94FAE4D27A8}" dt="2021-09-17T13:52:59.570" v="948" actId="14100"/>
          <ac:spMkLst>
            <pc:docMk/>
            <pc:sldMk cId="2617329538" sldId="269"/>
            <ac:spMk id="8" creationId="{66A5B30E-0875-4952-947E-C7CA5C373067}"/>
          </ac:spMkLst>
        </pc:spChg>
        <pc:spChg chg="add mod">
          <ac:chgData name="Mihaly Himics" userId="f3138de792c934e8" providerId="LiveId" clId="{3BAE94BE-AF51-4C16-BE8E-D94FAE4D27A8}" dt="2021-09-17T13:53:15.095" v="952" actId="1076"/>
          <ac:spMkLst>
            <pc:docMk/>
            <pc:sldMk cId="2617329538" sldId="269"/>
            <ac:spMk id="9" creationId="{E42669E6-ADE8-4668-9451-312529E8F3B3}"/>
          </ac:spMkLst>
        </pc:spChg>
        <pc:picChg chg="add mod">
          <ac:chgData name="Mihaly Himics" userId="f3138de792c934e8" providerId="LiveId" clId="{3BAE94BE-AF51-4C16-BE8E-D94FAE4D27A8}" dt="2021-09-17T13:52:27.181" v="940" actId="1076"/>
          <ac:picMkLst>
            <pc:docMk/>
            <pc:sldMk cId="2617329538" sldId="269"/>
            <ac:picMk id="5" creationId="{BF170BAC-FD72-4670-94D9-E255E6BE032C}"/>
          </ac:picMkLst>
        </pc:picChg>
        <pc:picChg chg="add mod">
          <ac:chgData name="Mihaly Himics" userId="f3138de792c934e8" providerId="LiveId" clId="{3BAE94BE-AF51-4C16-BE8E-D94FAE4D27A8}" dt="2021-09-17T13:52:33.566" v="942" actId="1076"/>
          <ac:picMkLst>
            <pc:docMk/>
            <pc:sldMk cId="2617329538" sldId="269"/>
            <ac:picMk id="6" creationId="{5A90220D-05E0-4584-8B59-511688A31306}"/>
          </ac:picMkLst>
        </pc:picChg>
      </pc:sldChg>
      <pc:sldChg chg="addSp delSp modSp new mod">
        <pc:chgData name="Mihaly Himics" userId="f3138de792c934e8" providerId="LiveId" clId="{3BAE94BE-AF51-4C16-BE8E-D94FAE4D27A8}" dt="2021-09-17T14:04:42.541" v="1216" actId="20577"/>
        <pc:sldMkLst>
          <pc:docMk/>
          <pc:sldMk cId="1124116975" sldId="270"/>
        </pc:sldMkLst>
        <pc:spChg chg="mod">
          <ac:chgData name="Mihaly Himics" userId="f3138de792c934e8" providerId="LiveId" clId="{3BAE94BE-AF51-4C16-BE8E-D94FAE4D27A8}" dt="2021-09-17T13:54:58.685" v="1016" actId="20577"/>
          <ac:spMkLst>
            <pc:docMk/>
            <pc:sldMk cId="1124116975" sldId="270"/>
            <ac:spMk id="2" creationId="{15CC8602-A4BD-4101-BC83-6C27CD3A8D19}"/>
          </ac:spMkLst>
        </pc:spChg>
        <pc:spChg chg="del">
          <ac:chgData name="Mihaly Himics" userId="f3138de792c934e8" providerId="LiveId" clId="{3BAE94BE-AF51-4C16-BE8E-D94FAE4D27A8}" dt="2021-09-17T13:55:03.860" v="1017" actId="478"/>
          <ac:spMkLst>
            <pc:docMk/>
            <pc:sldMk cId="1124116975" sldId="270"/>
            <ac:spMk id="3" creationId="{57A9A9B9-A1E8-404D-84AE-146C6ADA9E0A}"/>
          </ac:spMkLst>
        </pc:spChg>
        <pc:spChg chg="add del mod">
          <ac:chgData name="Mihaly Himics" userId="f3138de792c934e8" providerId="LiveId" clId="{3BAE94BE-AF51-4C16-BE8E-D94FAE4D27A8}" dt="2021-09-17T13:56:05.726" v="1029" actId="478"/>
          <ac:spMkLst>
            <pc:docMk/>
            <pc:sldMk cId="1124116975" sldId="270"/>
            <ac:spMk id="8" creationId="{3808FA13-C9AC-4632-8A64-55C516C19E50}"/>
          </ac:spMkLst>
        </pc:spChg>
        <pc:spChg chg="add mod">
          <ac:chgData name="Mihaly Himics" userId="f3138de792c934e8" providerId="LiveId" clId="{3BAE94BE-AF51-4C16-BE8E-D94FAE4D27A8}" dt="2021-09-17T14:04:32.062" v="1204" actId="1076"/>
          <ac:spMkLst>
            <pc:docMk/>
            <pc:sldMk cId="1124116975" sldId="270"/>
            <ac:spMk id="9" creationId="{510477E8-FE5F-4F35-B8F4-7D5EEE0A0B7C}"/>
          </ac:spMkLst>
        </pc:spChg>
        <pc:spChg chg="add mod">
          <ac:chgData name="Mihaly Himics" userId="f3138de792c934e8" providerId="LiveId" clId="{3BAE94BE-AF51-4C16-BE8E-D94FAE4D27A8}" dt="2021-09-17T13:56:36.075" v="1052" actId="1076"/>
          <ac:spMkLst>
            <pc:docMk/>
            <pc:sldMk cId="1124116975" sldId="270"/>
            <ac:spMk id="10" creationId="{666DDD91-A237-43D5-80CA-882ADEC47B29}"/>
          </ac:spMkLst>
        </pc:spChg>
        <pc:spChg chg="add mod">
          <ac:chgData name="Mihaly Himics" userId="f3138de792c934e8" providerId="LiveId" clId="{3BAE94BE-AF51-4C16-BE8E-D94FAE4D27A8}" dt="2021-09-17T14:04:42.541" v="1216" actId="20577"/>
          <ac:spMkLst>
            <pc:docMk/>
            <pc:sldMk cId="1124116975" sldId="270"/>
            <ac:spMk id="11" creationId="{3D899FAF-35A9-4F9D-B16D-89ECF09983A0}"/>
          </ac:spMkLst>
        </pc:spChg>
        <pc:spChg chg="add mod">
          <ac:chgData name="Mihaly Himics" userId="f3138de792c934e8" providerId="LiveId" clId="{3BAE94BE-AF51-4C16-BE8E-D94FAE4D27A8}" dt="2021-09-17T14:04:13.179" v="1191" actId="1076"/>
          <ac:spMkLst>
            <pc:docMk/>
            <pc:sldMk cId="1124116975" sldId="270"/>
            <ac:spMk id="12" creationId="{8586D4C8-71A8-4066-A95C-0CD999E21B19}"/>
          </ac:spMkLst>
        </pc:spChg>
        <pc:picChg chg="add mod">
          <ac:chgData name="Mihaly Himics" userId="f3138de792c934e8" providerId="LiveId" clId="{3BAE94BE-AF51-4C16-BE8E-D94FAE4D27A8}" dt="2021-09-17T13:55:33.992" v="1024" actId="14100"/>
          <ac:picMkLst>
            <pc:docMk/>
            <pc:sldMk cId="1124116975" sldId="270"/>
            <ac:picMk id="5" creationId="{A4372155-966F-4659-B0A0-8FC4439287BE}"/>
          </ac:picMkLst>
        </pc:picChg>
        <pc:picChg chg="add mod">
          <ac:chgData name="Mihaly Himics" userId="f3138de792c934e8" providerId="LiveId" clId="{3BAE94BE-AF51-4C16-BE8E-D94FAE4D27A8}" dt="2021-09-17T13:55:37.637" v="1025" actId="1076"/>
          <ac:picMkLst>
            <pc:docMk/>
            <pc:sldMk cId="1124116975" sldId="270"/>
            <ac:picMk id="6" creationId="{5CC05794-9FA2-4359-9827-B9C750652233}"/>
          </ac:picMkLst>
        </pc:picChg>
        <pc:picChg chg="add mod">
          <ac:chgData name="Mihaly Himics" userId="f3138de792c934e8" providerId="LiveId" clId="{3BAE94BE-AF51-4C16-BE8E-D94FAE4D27A8}" dt="2021-09-17T13:55:42.594" v="1026" actId="1076"/>
          <ac:picMkLst>
            <pc:docMk/>
            <pc:sldMk cId="1124116975" sldId="270"/>
            <ac:picMk id="7" creationId="{167AC63C-437A-4623-AF23-E61C69EC2531}"/>
          </ac:picMkLst>
        </pc:picChg>
      </pc:sldChg>
      <pc:sldChg chg="addSp modSp new mod">
        <pc:chgData name="Mihaly Himics" userId="f3138de792c934e8" providerId="LiveId" clId="{3BAE94BE-AF51-4C16-BE8E-D94FAE4D27A8}" dt="2021-09-17T13:59:36.634" v="1120" actId="1076"/>
        <pc:sldMkLst>
          <pc:docMk/>
          <pc:sldMk cId="337229756" sldId="271"/>
        </pc:sldMkLst>
        <pc:spChg chg="mod">
          <ac:chgData name="Mihaly Himics" userId="f3138de792c934e8" providerId="LiveId" clId="{3BAE94BE-AF51-4C16-BE8E-D94FAE4D27A8}" dt="2021-09-17T13:57:42.226" v="1054"/>
          <ac:spMkLst>
            <pc:docMk/>
            <pc:sldMk cId="337229756" sldId="271"/>
            <ac:spMk id="2" creationId="{33428C83-350A-41E0-B587-2DCC58786FD8}"/>
          </ac:spMkLst>
        </pc:spChg>
        <pc:spChg chg="mod">
          <ac:chgData name="Mihaly Himics" userId="f3138de792c934e8" providerId="LiveId" clId="{3BAE94BE-AF51-4C16-BE8E-D94FAE4D27A8}" dt="2021-09-17T13:58:50.380" v="1094" actId="20577"/>
          <ac:spMkLst>
            <pc:docMk/>
            <pc:sldMk cId="337229756" sldId="271"/>
            <ac:spMk id="3" creationId="{9417405C-F77C-4725-B2BB-A0AD68B4AA14}"/>
          </ac:spMkLst>
        </pc:spChg>
        <pc:spChg chg="add mod">
          <ac:chgData name="Mihaly Himics" userId="f3138de792c934e8" providerId="LiveId" clId="{3BAE94BE-AF51-4C16-BE8E-D94FAE4D27A8}" dt="2021-09-17T13:59:25.778" v="1117" actId="20577"/>
          <ac:spMkLst>
            <pc:docMk/>
            <pc:sldMk cId="337229756" sldId="271"/>
            <ac:spMk id="6" creationId="{86D5B208-B1BB-4AC8-BFEA-EB0D00698995}"/>
          </ac:spMkLst>
        </pc:spChg>
        <pc:spChg chg="add mod">
          <ac:chgData name="Mihaly Himics" userId="f3138de792c934e8" providerId="LiveId" clId="{3BAE94BE-AF51-4C16-BE8E-D94FAE4D27A8}" dt="2021-09-17T13:59:36.634" v="1120" actId="1076"/>
          <ac:spMkLst>
            <pc:docMk/>
            <pc:sldMk cId="337229756" sldId="271"/>
            <ac:spMk id="7" creationId="{21B4F3E9-69C1-4218-9CE7-ADF391EFFFC7}"/>
          </ac:spMkLst>
        </pc:spChg>
        <pc:picChg chg="add mod">
          <ac:chgData name="Mihaly Himics" userId="f3138de792c934e8" providerId="LiveId" clId="{3BAE94BE-AF51-4C16-BE8E-D94FAE4D27A8}" dt="2021-09-17T13:59:00.798" v="1095" actId="1076"/>
          <ac:picMkLst>
            <pc:docMk/>
            <pc:sldMk cId="337229756" sldId="271"/>
            <ac:picMk id="5" creationId="{0E45BE34-6DC3-40A0-A22D-4DD54E9EDBDC}"/>
          </ac:picMkLst>
        </pc:picChg>
      </pc:sldChg>
      <pc:sldChg chg="addSp modSp new mod">
        <pc:chgData name="Mihaly Himics" userId="f3138de792c934e8" providerId="LiveId" clId="{3BAE94BE-AF51-4C16-BE8E-D94FAE4D27A8}" dt="2021-09-17T14:06:36.258" v="1465" actId="1076"/>
        <pc:sldMkLst>
          <pc:docMk/>
          <pc:sldMk cId="3234730212" sldId="272"/>
        </pc:sldMkLst>
        <pc:spChg chg="mod">
          <ac:chgData name="Mihaly Himics" userId="f3138de792c934e8" providerId="LiveId" clId="{3BAE94BE-AF51-4C16-BE8E-D94FAE4D27A8}" dt="2021-09-17T14:05:11.697" v="1243" actId="20577"/>
          <ac:spMkLst>
            <pc:docMk/>
            <pc:sldMk cId="3234730212" sldId="272"/>
            <ac:spMk id="2" creationId="{31713A1C-7D36-40E3-870F-7CED763F1D5C}"/>
          </ac:spMkLst>
        </pc:spChg>
        <pc:spChg chg="mod">
          <ac:chgData name="Mihaly Himics" userId="f3138de792c934e8" providerId="LiveId" clId="{3BAE94BE-AF51-4C16-BE8E-D94FAE4D27A8}" dt="2021-09-17T14:06:22.034" v="1460" actId="1076"/>
          <ac:spMkLst>
            <pc:docMk/>
            <pc:sldMk cId="3234730212" sldId="272"/>
            <ac:spMk id="3" creationId="{849E051C-BFE8-4511-88C5-59CA2B218485}"/>
          </ac:spMkLst>
        </pc:spChg>
        <pc:picChg chg="add mod">
          <ac:chgData name="Mihaly Himics" userId="f3138de792c934e8" providerId="LiveId" clId="{3BAE94BE-AF51-4C16-BE8E-D94FAE4D27A8}" dt="2021-09-17T14:06:36.258" v="1465" actId="1076"/>
          <ac:picMkLst>
            <pc:docMk/>
            <pc:sldMk cId="3234730212" sldId="272"/>
            <ac:picMk id="5" creationId="{19CCD017-F000-4912-A6EB-F4A103B1DE36}"/>
          </ac:picMkLst>
        </pc:picChg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56142016" sldId="470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4060208896" sldId="471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1739889420" sldId="472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464129216" sldId="473"/>
        </pc:sldMkLst>
      </pc:sldChg>
      <pc:sldMasterChg chg="modSp mod modSldLayout">
        <pc:chgData name="Mihaly Himics" userId="f3138de792c934e8" providerId="LiveId" clId="{3BAE94BE-AF51-4C16-BE8E-D94FAE4D27A8}" dt="2021-09-17T13:27:50.035" v="221"/>
        <pc:sldMasterMkLst>
          <pc:docMk/>
          <pc:sldMasterMk cId="0" sldId="2147483649"/>
        </pc:sldMasterMkLst>
        <pc:spChg chg="mod">
          <ac:chgData name="Mihaly Himics" userId="f3138de792c934e8" providerId="LiveId" clId="{3BAE94BE-AF51-4C16-BE8E-D94FAE4D27A8}" dt="2021-09-17T13:24:18.889" v="205" actId="6549"/>
          <ac:spMkLst>
            <pc:docMk/>
            <pc:sldMasterMk cId="0" sldId="2147483649"/>
            <ac:spMk id="4101" creationId="{00000000-0000-0000-0000-000000000000}"/>
          </ac:spMkLst>
        </pc:spChg>
        <pc:sldLayoutChg chg="modSp mod">
          <pc:chgData name="Mihaly Himics" userId="f3138de792c934e8" providerId="LiveId" clId="{3BAE94BE-AF51-4C16-BE8E-D94FAE4D27A8}" dt="2021-09-17T13:27:50.035" v="221"/>
          <pc:sldLayoutMkLst>
            <pc:docMk/>
            <pc:sldMasterMk cId="0" sldId="2147483649"/>
            <pc:sldLayoutMk cId="1864083480" sldId="2147483786"/>
          </pc:sldLayoutMkLst>
          <pc:spChg chg="mod">
            <ac:chgData name="Mihaly Himics" userId="f3138de792c934e8" providerId="LiveId" clId="{3BAE94BE-AF51-4C16-BE8E-D94FAE4D27A8}" dt="2021-09-17T13:27:50.035" v="221"/>
            <ac:spMkLst>
              <pc:docMk/>
              <pc:sldMasterMk cId="0" sldId="2147483649"/>
              <pc:sldLayoutMk cId="1864083480" sldId="2147483786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14.755" v="218"/>
          <pc:sldLayoutMkLst>
            <pc:docMk/>
            <pc:sldMasterMk cId="0" sldId="2147483649"/>
            <pc:sldLayoutMk cId="2869659145" sldId="2147483787"/>
          </pc:sldLayoutMkLst>
          <pc:spChg chg="mod">
            <ac:chgData name="Mihaly Himics" userId="f3138de792c934e8" providerId="LiveId" clId="{3BAE94BE-AF51-4C16-BE8E-D94FAE4D27A8}" dt="2021-09-17T13:27:14.755" v="218"/>
            <ac:spMkLst>
              <pc:docMk/>
              <pc:sldMasterMk cId="0" sldId="2147483649"/>
              <pc:sldLayoutMk cId="2869659145" sldId="2147483787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11.517" v="217"/>
          <pc:sldLayoutMkLst>
            <pc:docMk/>
            <pc:sldMasterMk cId="0" sldId="2147483649"/>
            <pc:sldLayoutMk cId="2991875347" sldId="2147483788"/>
          </pc:sldLayoutMkLst>
          <pc:spChg chg="mod">
            <ac:chgData name="Mihaly Himics" userId="f3138de792c934e8" providerId="LiveId" clId="{3BAE94BE-AF51-4C16-BE8E-D94FAE4D27A8}" dt="2021-09-17T13:27:11.517" v="217"/>
            <ac:spMkLst>
              <pc:docMk/>
              <pc:sldMasterMk cId="0" sldId="2147483649"/>
              <pc:sldLayoutMk cId="2991875347" sldId="2147483788"/>
              <ac:spMk id="5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08.392" v="216"/>
          <pc:sldLayoutMkLst>
            <pc:docMk/>
            <pc:sldMasterMk cId="0" sldId="2147483649"/>
            <pc:sldLayoutMk cId="3226002576" sldId="2147483789"/>
          </pc:sldLayoutMkLst>
          <pc:spChg chg="mod">
            <ac:chgData name="Mihaly Himics" userId="f3138de792c934e8" providerId="LiveId" clId="{3BAE94BE-AF51-4C16-BE8E-D94FAE4D27A8}" dt="2021-09-17T13:27:08.392" v="216"/>
            <ac:spMkLst>
              <pc:docMk/>
              <pc:sldMasterMk cId="0" sldId="2147483649"/>
              <pc:sldLayoutMk cId="3226002576" sldId="2147483789"/>
              <ac:spMk id="7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5:04.436" v="207"/>
          <pc:sldLayoutMkLst>
            <pc:docMk/>
            <pc:sldMasterMk cId="0" sldId="2147483649"/>
            <pc:sldLayoutMk cId="2367724464" sldId="2147483790"/>
          </pc:sldLayoutMkLst>
          <pc:spChg chg="mod">
            <ac:chgData name="Mihaly Himics" userId="f3138de792c934e8" providerId="LiveId" clId="{3BAE94BE-AF51-4C16-BE8E-D94FAE4D27A8}" dt="2021-09-17T13:25:04.436" v="207"/>
            <ac:spMkLst>
              <pc:docMk/>
              <pc:sldMasterMk cId="0" sldId="2147483649"/>
              <pc:sldLayoutMk cId="2367724464" sldId="2147483790"/>
              <ac:spMk id="3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5:09.472" v="208"/>
          <pc:sldLayoutMkLst>
            <pc:docMk/>
            <pc:sldMasterMk cId="0" sldId="2147483649"/>
            <pc:sldLayoutMk cId="2073153109" sldId="2147483791"/>
          </pc:sldLayoutMkLst>
          <pc:spChg chg="mod">
            <ac:chgData name="Mihaly Himics" userId="f3138de792c934e8" providerId="LiveId" clId="{3BAE94BE-AF51-4C16-BE8E-D94FAE4D27A8}" dt="2021-09-17T13:25:09.472" v="208"/>
            <ac:spMkLst>
              <pc:docMk/>
              <pc:sldMasterMk cId="0" sldId="2147483649"/>
              <pc:sldLayoutMk cId="2073153109" sldId="2147483791"/>
              <ac:spMk id="2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4:39.112" v="206"/>
          <pc:sldLayoutMkLst>
            <pc:docMk/>
            <pc:sldMasterMk cId="0" sldId="2147483649"/>
            <pc:sldLayoutMk cId="2731733407" sldId="2147483794"/>
          </pc:sldLayoutMkLst>
          <pc:spChg chg="mod">
            <ac:chgData name="Mihaly Himics" userId="f3138de792c934e8" providerId="LiveId" clId="{3BAE94BE-AF51-4C16-BE8E-D94FAE4D27A8}" dt="2021-09-17T13:24:39.112" v="206"/>
            <ac:spMkLst>
              <pc:docMk/>
              <pc:sldMasterMk cId="0" sldId="2147483649"/>
              <pc:sldLayoutMk cId="2731733407" sldId="2147483794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02.586" v="215"/>
          <pc:sldLayoutMkLst>
            <pc:docMk/>
            <pc:sldMasterMk cId="0" sldId="2147483649"/>
            <pc:sldLayoutMk cId="2067158668" sldId="2147483795"/>
          </pc:sldLayoutMkLst>
          <pc:spChg chg="mod">
            <ac:chgData name="Mihaly Himics" userId="f3138de792c934e8" providerId="LiveId" clId="{3BAE94BE-AF51-4C16-BE8E-D94FAE4D27A8}" dt="2021-09-17T13:27:02.586" v="215"/>
            <ac:spMkLst>
              <pc:docMk/>
              <pc:sldMasterMk cId="0" sldId="2147483649"/>
              <pc:sldLayoutMk cId="2067158668" sldId="2147483795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6:59.196" v="214"/>
          <pc:sldLayoutMkLst>
            <pc:docMk/>
            <pc:sldMasterMk cId="0" sldId="2147483649"/>
            <pc:sldLayoutMk cId="3457803434" sldId="2147483796"/>
          </pc:sldLayoutMkLst>
          <pc:spChg chg="mod">
            <ac:chgData name="Mihaly Himics" userId="f3138de792c934e8" providerId="LiveId" clId="{3BAE94BE-AF51-4C16-BE8E-D94FAE4D27A8}" dt="2021-09-17T13:26:59.196" v="214"/>
            <ac:spMkLst>
              <pc:docMk/>
              <pc:sldMasterMk cId="0" sldId="2147483649"/>
              <pc:sldLayoutMk cId="3457803434" sldId="2147483796"/>
              <ac:spMk id="5" creationId="{00000000-0000-0000-0000-000000000000}"/>
            </ac:spMkLst>
          </pc:spChg>
        </pc:sldLayoutChg>
      </pc:sldMasterChg>
    </pc:docChg>
  </pc:docChgLst>
  <pc:docChgLst>
    <pc:chgData name="Mihaly Himics" userId="f3138de792c934e8" providerId="LiveId" clId="{DED792FC-38FD-4D4C-9C41-66AB3BF140E4}"/>
    <pc:docChg chg="modSld">
      <pc:chgData name="Mihaly Himics" userId="f3138de792c934e8" providerId="LiveId" clId="{DED792FC-38FD-4D4C-9C41-66AB3BF140E4}" dt="2021-09-15T07:48:52.818" v="250" actId="20577"/>
      <pc:docMkLst>
        <pc:docMk/>
      </pc:docMkLst>
      <pc:sldChg chg="modSp mod">
        <pc:chgData name="Mihaly Himics" userId="f3138de792c934e8" providerId="LiveId" clId="{DED792FC-38FD-4D4C-9C41-66AB3BF140E4}" dt="2021-09-15T07:45:26.588" v="29" actId="20577"/>
        <pc:sldMkLst>
          <pc:docMk/>
          <pc:sldMk cId="4060208896" sldId="471"/>
        </pc:sldMkLst>
        <pc:spChg chg="mod">
          <ac:chgData name="Mihaly Himics" userId="f3138de792c934e8" providerId="LiveId" clId="{DED792FC-38FD-4D4C-9C41-66AB3BF140E4}" dt="2021-09-15T07:45:26.588" v="29" actId="20577"/>
          <ac:spMkLst>
            <pc:docMk/>
            <pc:sldMk cId="4060208896" sldId="471"/>
            <ac:spMk id="3" creationId="{22BB2E7C-D03E-435A-A464-912BDDBADD60}"/>
          </ac:spMkLst>
        </pc:spChg>
      </pc:sldChg>
      <pc:sldChg chg="modSp mod">
        <pc:chgData name="Mihaly Himics" userId="f3138de792c934e8" providerId="LiveId" clId="{DED792FC-38FD-4D4C-9C41-66AB3BF140E4}" dt="2021-09-15T07:47:28.726" v="124" actId="20577"/>
        <pc:sldMkLst>
          <pc:docMk/>
          <pc:sldMk cId="1739889420" sldId="472"/>
        </pc:sldMkLst>
        <pc:spChg chg="mod">
          <ac:chgData name="Mihaly Himics" userId="f3138de792c934e8" providerId="LiveId" clId="{DED792FC-38FD-4D4C-9C41-66AB3BF140E4}" dt="2021-09-15T07:47:28.726" v="124" actId="20577"/>
          <ac:spMkLst>
            <pc:docMk/>
            <pc:sldMk cId="1739889420" sldId="472"/>
            <ac:spMk id="3" creationId="{FAC275CE-DAAB-4602-AFF9-EA092A50C1A7}"/>
          </ac:spMkLst>
        </pc:spChg>
      </pc:sldChg>
      <pc:sldChg chg="modSp mod">
        <pc:chgData name="Mihaly Himics" userId="f3138de792c934e8" providerId="LiveId" clId="{DED792FC-38FD-4D4C-9C41-66AB3BF140E4}" dt="2021-09-15T07:48:52.818" v="250" actId="20577"/>
        <pc:sldMkLst>
          <pc:docMk/>
          <pc:sldMk cId="464129216" sldId="473"/>
        </pc:sldMkLst>
        <pc:spChg chg="mod">
          <ac:chgData name="Mihaly Himics" userId="f3138de792c934e8" providerId="LiveId" clId="{DED792FC-38FD-4D4C-9C41-66AB3BF140E4}" dt="2021-09-15T07:48:52.818" v="250" actId="20577"/>
          <ac:spMkLst>
            <pc:docMk/>
            <pc:sldMk cId="464129216" sldId="473"/>
            <ac:spMk id="3" creationId="{7F4DF104-B3D9-4AF6-98A6-9930DBFAB6D0}"/>
          </ac:spMkLst>
        </pc:spChg>
      </pc:sldChg>
    </pc:docChg>
  </pc:docChgLst>
  <pc:docChgLst>
    <pc:chgData name="Mihaly Himics" userId="f3138de792c934e8" providerId="LiveId" clId="{BE47974D-B47F-4CDB-A4A1-52A223B55399}"/>
    <pc:docChg chg="custSel addSld delSld modSld modMainMaster modSection">
      <pc:chgData name="Mihaly Himics" userId="f3138de792c934e8" providerId="LiveId" clId="{BE47974D-B47F-4CDB-A4A1-52A223B55399}" dt="2021-09-14T12:52:01.527" v="1293"/>
      <pc:docMkLst>
        <pc:docMk/>
      </pc:docMkLst>
      <pc:sldChg chg="modSp mod">
        <pc:chgData name="Mihaly Himics" userId="f3138de792c934e8" providerId="LiveId" clId="{BE47974D-B47F-4CDB-A4A1-52A223B55399}" dt="2021-09-14T12:49:48.448" v="1239"/>
        <pc:sldMkLst>
          <pc:docMk/>
          <pc:sldMk cId="0" sldId="258"/>
        </pc:sldMkLst>
        <pc:spChg chg="mod">
          <ac:chgData name="Mihaly Himics" userId="f3138de792c934e8" providerId="LiveId" clId="{BE47974D-B47F-4CDB-A4A1-52A223B55399}" dt="2021-09-13T10:54:02.183" v="1" actId="6549"/>
          <ac:spMkLst>
            <pc:docMk/>
            <pc:sldMk cId="0" sldId="258"/>
            <ac:spMk id="2" creationId="{00000000-0000-0000-0000-000000000000}"/>
          </ac:spMkLst>
        </pc:spChg>
        <pc:spChg chg="mod">
          <ac:chgData name="Mihaly Himics" userId="f3138de792c934e8" providerId="LiveId" clId="{BE47974D-B47F-4CDB-A4A1-52A223B55399}" dt="2021-09-14T12:49:48.448" v="1239"/>
          <ac:spMkLst>
            <pc:docMk/>
            <pc:sldMk cId="0" sldId="258"/>
            <ac:spMk id="14338" creationId="{00000000-0000-0000-0000-000000000000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381075143" sldId="461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041236958" sldId="463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1812657776" sldId="465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706023723" sldId="466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736672969" sldId="467"/>
        </pc:sldMkLst>
      </pc:sldChg>
      <pc:sldChg chg="del">
        <pc:chgData name="Mihaly Himics" userId="f3138de792c934e8" providerId="LiveId" clId="{BE47974D-B47F-4CDB-A4A1-52A223B55399}" dt="2021-09-13T10:55:15.998" v="14" actId="47"/>
        <pc:sldMkLst>
          <pc:docMk/>
          <pc:sldMk cId="3342724244" sldId="469"/>
        </pc:sldMkLst>
      </pc:sldChg>
      <pc:sldChg chg="modSp mod">
        <pc:chgData name="Mihaly Himics" userId="f3138de792c934e8" providerId="LiveId" clId="{BE47974D-B47F-4CDB-A4A1-52A223B55399}" dt="2021-09-14T12:47:39.615" v="1153" actId="20577"/>
        <pc:sldMkLst>
          <pc:docMk/>
          <pc:sldMk cId="56142016" sldId="470"/>
        </pc:sldMkLst>
        <pc:spChg chg="mod">
          <ac:chgData name="Mihaly Himics" userId="f3138de792c934e8" providerId="LiveId" clId="{BE47974D-B47F-4CDB-A4A1-52A223B55399}" dt="2021-09-13T10:57:59.586" v="32" actId="20577"/>
          <ac:spMkLst>
            <pc:docMk/>
            <pc:sldMk cId="56142016" sldId="470"/>
            <ac:spMk id="2" creationId="{00000000-0000-0000-0000-000000000000}"/>
          </ac:spMkLst>
        </pc:spChg>
        <pc:spChg chg="mod">
          <ac:chgData name="Mihaly Himics" userId="f3138de792c934e8" providerId="LiveId" clId="{BE47974D-B47F-4CDB-A4A1-52A223B55399}" dt="2021-09-14T12:47:39.615" v="1153" actId="20577"/>
          <ac:spMkLst>
            <pc:docMk/>
            <pc:sldMk cId="56142016" sldId="470"/>
            <ac:spMk id="3" creationId="{00000000-0000-0000-0000-000000000000}"/>
          </ac:spMkLst>
        </pc:spChg>
        <pc:spChg chg="mod">
          <ac:chgData name="Mihaly Himics" userId="f3138de792c934e8" providerId="LiveId" clId="{BE47974D-B47F-4CDB-A4A1-52A223B55399}" dt="2021-09-13T10:55:31.881" v="28" actId="6549"/>
          <ac:spMkLst>
            <pc:docMk/>
            <pc:sldMk cId="56142016" sldId="470"/>
            <ac:spMk id="4" creationId="{00000000-0000-0000-0000-000000000000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715546213" sldId="471"/>
        </pc:sldMkLst>
      </pc:sldChg>
      <pc:sldChg chg="modSp new mod addCm delCm modCm">
        <pc:chgData name="Mihaly Himics" userId="f3138de792c934e8" providerId="LiveId" clId="{BE47974D-B47F-4CDB-A4A1-52A223B55399}" dt="2021-09-14T12:52:01.527" v="1293"/>
        <pc:sldMkLst>
          <pc:docMk/>
          <pc:sldMk cId="4060208896" sldId="471"/>
        </pc:sldMkLst>
        <pc:spChg chg="mod">
          <ac:chgData name="Mihaly Himics" userId="f3138de792c934e8" providerId="LiveId" clId="{BE47974D-B47F-4CDB-A4A1-52A223B55399}" dt="2021-09-13T10:58:13.562" v="37" actId="20577"/>
          <ac:spMkLst>
            <pc:docMk/>
            <pc:sldMk cId="4060208896" sldId="471"/>
            <ac:spMk id="2" creationId="{110D81AE-B462-428C-8FBC-2513A92BE927}"/>
          </ac:spMkLst>
        </pc:spChg>
        <pc:spChg chg="mod">
          <ac:chgData name="Mihaly Himics" userId="f3138de792c934e8" providerId="LiveId" clId="{BE47974D-B47F-4CDB-A4A1-52A223B55399}" dt="2021-09-14T12:52:01.527" v="1293"/>
          <ac:spMkLst>
            <pc:docMk/>
            <pc:sldMk cId="4060208896" sldId="471"/>
            <ac:spMk id="3" creationId="{22BB2E7C-D03E-435A-A464-912BDDBADD60}"/>
          </ac:spMkLst>
        </pc:spChg>
      </pc:sldChg>
      <pc:sldChg chg="modSp new mod">
        <pc:chgData name="Mihaly Himics" userId="f3138de792c934e8" providerId="LiveId" clId="{BE47974D-B47F-4CDB-A4A1-52A223B55399}" dt="2021-09-14T12:41:05.857" v="993" actId="20577"/>
        <pc:sldMkLst>
          <pc:docMk/>
          <pc:sldMk cId="1739889420" sldId="472"/>
        </pc:sldMkLst>
        <pc:spChg chg="mod">
          <ac:chgData name="Mihaly Himics" userId="f3138de792c934e8" providerId="LiveId" clId="{BE47974D-B47F-4CDB-A4A1-52A223B55399}" dt="2021-09-13T10:58:26.474" v="56" actId="20577"/>
          <ac:spMkLst>
            <pc:docMk/>
            <pc:sldMk cId="1739889420" sldId="472"/>
            <ac:spMk id="2" creationId="{60103CDA-4ED7-44A2-BD8C-2B077002585D}"/>
          </ac:spMkLst>
        </pc:spChg>
        <pc:spChg chg="mod">
          <ac:chgData name="Mihaly Himics" userId="f3138de792c934e8" providerId="LiveId" clId="{BE47974D-B47F-4CDB-A4A1-52A223B55399}" dt="2021-09-14T12:41:05.857" v="993" actId="20577"/>
          <ac:spMkLst>
            <pc:docMk/>
            <pc:sldMk cId="1739889420" sldId="472"/>
            <ac:spMk id="3" creationId="{FAC275CE-DAAB-4602-AFF9-EA092A50C1A7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747227337" sldId="472"/>
        </pc:sldMkLst>
      </pc:sldChg>
      <pc:sldChg chg="modSp new mod">
        <pc:chgData name="Mihaly Himics" userId="f3138de792c934e8" providerId="LiveId" clId="{BE47974D-B47F-4CDB-A4A1-52A223B55399}" dt="2021-09-14T12:46:38.064" v="1145" actId="20577"/>
        <pc:sldMkLst>
          <pc:docMk/>
          <pc:sldMk cId="464129216" sldId="473"/>
        </pc:sldMkLst>
        <pc:spChg chg="mod">
          <ac:chgData name="Mihaly Himics" userId="f3138de792c934e8" providerId="LiveId" clId="{BE47974D-B47F-4CDB-A4A1-52A223B55399}" dt="2021-09-13T10:58:37.826" v="79" actId="20577"/>
          <ac:spMkLst>
            <pc:docMk/>
            <pc:sldMk cId="464129216" sldId="473"/>
            <ac:spMk id="2" creationId="{CDC820FB-C8E5-4D83-899D-D36CCCF9B833}"/>
          </ac:spMkLst>
        </pc:spChg>
        <pc:spChg chg="mod">
          <ac:chgData name="Mihaly Himics" userId="f3138de792c934e8" providerId="LiveId" clId="{BE47974D-B47F-4CDB-A4A1-52A223B55399}" dt="2021-09-14T12:46:38.064" v="1145" actId="20577"/>
          <ac:spMkLst>
            <pc:docMk/>
            <pc:sldMk cId="464129216" sldId="473"/>
            <ac:spMk id="3" creationId="{7F4DF104-B3D9-4AF6-98A6-9930DBFAB6D0}"/>
          </ac:spMkLst>
        </pc:spChg>
      </pc:sldChg>
      <pc:sldMasterChg chg="modSldLayout">
        <pc:chgData name="Mihaly Himics" userId="f3138de792c934e8" providerId="LiveId" clId="{BE47974D-B47F-4CDB-A4A1-52A223B55399}" dt="2021-09-13T10:57:41.867" v="30" actId="6549"/>
        <pc:sldMasterMkLst>
          <pc:docMk/>
          <pc:sldMasterMk cId="0" sldId="2147483649"/>
        </pc:sldMasterMkLst>
        <pc:sldLayoutChg chg="modSp mod">
          <pc:chgData name="Mihaly Himics" userId="f3138de792c934e8" providerId="LiveId" clId="{BE47974D-B47F-4CDB-A4A1-52A223B55399}" dt="2021-09-13T10:57:32.867" v="29" actId="6549"/>
          <pc:sldLayoutMkLst>
            <pc:docMk/>
            <pc:sldMasterMk cId="0" sldId="2147483649"/>
            <pc:sldLayoutMk cId="3573092085" sldId="2147483785"/>
          </pc:sldLayoutMkLst>
          <pc:spChg chg="mod">
            <ac:chgData name="Mihaly Himics" userId="f3138de792c934e8" providerId="LiveId" clId="{BE47974D-B47F-4CDB-A4A1-52A223B55399}" dt="2021-09-13T10:57:32.867" v="29" actId="6549"/>
            <ac:spMkLst>
              <pc:docMk/>
              <pc:sldMasterMk cId="0" sldId="2147483649"/>
              <pc:sldLayoutMk cId="3573092085" sldId="2147483785"/>
              <ac:spMk id="14" creationId="{00000000-0000-0000-0000-000000000000}"/>
            </ac:spMkLst>
          </pc:spChg>
        </pc:sldLayoutChg>
        <pc:sldLayoutChg chg="modSp mod">
          <pc:chgData name="Mihaly Himics" userId="f3138de792c934e8" providerId="LiveId" clId="{BE47974D-B47F-4CDB-A4A1-52A223B55399}" dt="2021-09-13T10:57:41.867" v="30" actId="6549"/>
          <pc:sldLayoutMkLst>
            <pc:docMk/>
            <pc:sldMasterMk cId="0" sldId="2147483649"/>
            <pc:sldLayoutMk cId="1864083480" sldId="2147483786"/>
          </pc:sldLayoutMkLst>
          <pc:spChg chg="mod">
            <ac:chgData name="Mihaly Himics" userId="f3138de792c934e8" providerId="LiveId" clId="{BE47974D-B47F-4CDB-A4A1-52A223B55399}" dt="2021-09-13T10:57:41.867" v="30" actId="6549"/>
            <ac:spMkLst>
              <pc:docMk/>
              <pc:sldMasterMk cId="0" sldId="2147483649"/>
              <pc:sldLayoutMk cId="1864083480" sldId="2147483786"/>
              <ac:spMk id="4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0AE141-2070-40BD-86F0-8A655FB1B1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10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3"/>
            <a:ext cx="5486400" cy="44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E64E04-F6D7-4853-A0E3-7E6AEC19BA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109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6442" indent="-28709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8372" indent="-22967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7721" indent="-22967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7070" indent="-22967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26419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85767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45116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04465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8FD2EB-9D30-4945-B4C4-DCFCC4C454D3}" type="slidenum">
              <a:rPr lang="de-DE" smtClean="0"/>
              <a:pPr eaLnBrk="1" hangingPunct="1"/>
              <a:t>1</a:t>
            </a:fld>
            <a:endParaRPr lang="de-DE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72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  First generation feedstock</a:t>
            </a:r>
          </a:p>
          <a:p>
            <a:pPr marL="171450" indent="-171450">
              <a:buFontTx/>
              <a:buChar char="-"/>
            </a:pPr>
            <a:r>
              <a:rPr lang="en-US" dirty="0"/>
              <a:t>Second generation and Non-agricultural use is exogenous (fix)</a:t>
            </a:r>
          </a:p>
          <a:p>
            <a:pPr marL="171450" indent="-171450">
              <a:buFontTx/>
              <a:buChar char="-"/>
            </a:pPr>
            <a:r>
              <a:rPr lang="en-US" dirty="0"/>
              <a:t>By products!</a:t>
            </a:r>
          </a:p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E64E04-F6D7-4853-A0E3-7E6AEC19BAC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70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E64E04-F6D7-4853-A0E3-7E6AEC19BAC2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2652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E64E04-F6D7-4853-A0E3-7E6AEC19BAC2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971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„</a:t>
            </a:r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“ </a:t>
            </a:r>
            <a:r>
              <a:rPr lang="de-DE" dirty="0" err="1"/>
              <a:t>session</a:t>
            </a:r>
            <a:r>
              <a:rPr lang="de-DE" dirty="0"/>
              <a:t> – Mihaly Himics – Applied Data Analysis </a:t>
            </a:r>
            <a:r>
              <a:rPr lang="de-DE" dirty="0" err="1"/>
              <a:t>course</a:t>
            </a:r>
            <a:r>
              <a:rPr lang="de-DE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273173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33363"/>
            <a:ext cx="6335713" cy="727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80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pic>
        <p:nvPicPr>
          <p:cNvPr id="13" name="Pictur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268288"/>
            <a:ext cx="20780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38325"/>
            <a:ext cx="7772400" cy="1470025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53290" y="6535738"/>
            <a:ext cx="8001496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09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863" y="242992"/>
            <a:ext cx="6335713" cy="727075"/>
          </a:xfrm>
          <a:solidFill>
            <a:srgbClr val="0070C0"/>
          </a:solidFill>
        </p:spPr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5281613"/>
          </a:xfrm>
        </p:spPr>
        <p:txBody>
          <a:bodyPr/>
          <a:lstStyle>
            <a:lvl1pPr>
              <a:buClr>
                <a:srgbClr val="92D050"/>
              </a:buClr>
              <a:defRPr/>
            </a:lvl1pPr>
            <a:lvl2pPr>
              <a:buClr>
                <a:srgbClr val="92D050"/>
              </a:buClr>
              <a:defRPr/>
            </a:lvl2pPr>
            <a:lvl3pPr>
              <a:buClr>
                <a:srgbClr val="92D050"/>
              </a:buClr>
              <a:defRPr/>
            </a:lvl3pPr>
            <a:lvl4pPr>
              <a:buClr>
                <a:srgbClr val="92D050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08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965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187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0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72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15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4788" y="233363"/>
            <a:ext cx="2132012" cy="6197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3" y="233363"/>
            <a:ext cx="6245225" cy="6197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715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33363"/>
            <a:ext cx="6335713" cy="7270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49350"/>
            <a:ext cx="8529637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3289" y="6535738"/>
            <a:ext cx="805137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de-DE" dirty="0"/>
              <a:t>„</a:t>
            </a:r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“ </a:t>
            </a:r>
            <a:r>
              <a:rPr lang="de-DE" dirty="0" err="1"/>
              <a:t>session</a:t>
            </a:r>
            <a:r>
              <a:rPr lang="de-DE" dirty="0"/>
              <a:t> – Mihaly Himics – Applied Data Analysis </a:t>
            </a:r>
            <a:r>
              <a:rPr lang="de-DE" dirty="0" err="1"/>
              <a:t>course</a:t>
            </a:r>
            <a:r>
              <a:rPr lang="de-DE" dirty="0"/>
              <a:t>, 2022</a:t>
            </a:r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030" name="Group 7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  <a:solidFill>
            <a:srgbClr val="0070C0"/>
          </a:solidFill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031" name="Picture 1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81" y="233363"/>
            <a:ext cx="20780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5" r:id="rId9"/>
    <p:sldLayoutId id="2147483796" r:id="rId10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5806" y="1500377"/>
            <a:ext cx="6400800" cy="4260343"/>
          </a:xfrm>
        </p:spPr>
        <p:txBody>
          <a:bodyPr/>
          <a:lstStyle/>
          <a:p>
            <a:pPr marL="457200" lvl="1" indent="0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None/>
              <a:tabLst>
                <a:tab pos="808038" algn="l"/>
              </a:tabLst>
            </a:pPr>
            <a:r>
              <a:rPr lang="en-US" sz="2000" b="1" dirty="0"/>
              <a:t>Biofuel markets session</a:t>
            </a:r>
          </a:p>
          <a:p>
            <a:pPr marL="457200" lvl="1" indent="0" algn="ctr" eaLnBrk="1" hangingPunct="1">
              <a:buNone/>
              <a:tabLst>
                <a:tab pos="808038" algn="l"/>
              </a:tabLst>
            </a:pPr>
            <a:endParaRPr lang="en-US" sz="2000" b="1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r>
              <a:rPr lang="en-US" sz="2000" dirty="0"/>
              <a:t>Applied Data Analysis: Introduction to and Application of the Partial Equilibrium Model CAPRI in Market and Policy Analysis. </a:t>
            </a:r>
            <a:r>
              <a:rPr lang="en-US" sz="2000"/>
              <a:t>2022</a:t>
            </a:r>
            <a:endParaRPr lang="en-US" sz="20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r" eaLnBrk="1" hangingPunct="1">
              <a:buFontTx/>
              <a:buNone/>
              <a:tabLst>
                <a:tab pos="808038" algn="l"/>
              </a:tabLst>
            </a:pPr>
            <a:r>
              <a:rPr lang="en-GB" dirty="0"/>
              <a:t>Mihaly Himics (</a:t>
            </a:r>
            <a:r>
              <a:rPr lang="en-GB" dirty="0" err="1"/>
              <a:t>EuroCARE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50817-709D-46D7-9022-2B6A353A6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(</a:t>
            </a:r>
            <a:r>
              <a:rPr lang="de-DE" dirty="0" err="1"/>
              <a:t>concept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E72902-4DCF-4B59-8859-D15E7E332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1081785"/>
          </a:xfrm>
        </p:spPr>
        <p:txBody>
          <a:bodyPr/>
          <a:lstStyle/>
          <a:p>
            <a:r>
              <a:rPr lang="en-US" dirty="0"/>
              <a:t>Biofuel demand share equation (share in total fuel use, sigmoid)</a:t>
            </a:r>
          </a:p>
          <a:p>
            <a:r>
              <a:rPr lang="en-US" dirty="0"/>
              <a:t>Total fuel demand exogenous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2D568B-C2D7-488A-9AC0-8D176A16D0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0D642417-A29C-4161-8DE5-B5BFFD63F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312" y="2231136"/>
            <a:ext cx="6058287" cy="376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96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6E84C-1EE8-49FD-87C0-C83847826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Sigmoid </a:t>
            </a:r>
            <a:r>
              <a:rPr lang="de-DE" dirty="0" err="1"/>
              <a:t>functions</a:t>
            </a:r>
            <a:r>
              <a:rPr lang="de-DE" dirty="0"/>
              <a:t>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93C66C-0E92-4FB6-9AC1-87B978133D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DB7146-F245-4CED-9CCA-97BE36238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0714" y="1762125"/>
            <a:ext cx="6667500" cy="3333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7096C4-08F5-462C-B822-B2592A2F5556}"/>
              </a:ext>
            </a:extLst>
          </p:cNvPr>
          <p:cNvSpPr txBox="1"/>
          <p:nvPr/>
        </p:nvSpPr>
        <p:spPr>
          <a:xfrm>
            <a:off x="3820764" y="5479215"/>
            <a:ext cx="1118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slope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AE34C6C7-DF09-4853-88AD-10FF43F55FEF}"/>
              </a:ext>
            </a:extLst>
          </p:cNvPr>
          <p:cNvSpPr txBox="1"/>
          <p:nvPr/>
        </p:nvSpPr>
        <p:spPr>
          <a:xfrm>
            <a:off x="7444154" y="3556496"/>
            <a:ext cx="2150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asymptotes</a:t>
            </a:r>
          </a:p>
        </p:txBody>
      </p:sp>
      <p:sp>
        <p:nvSpPr>
          <p:cNvPr id="9" name="Right Arrow 7">
            <a:extLst>
              <a:ext uri="{FF2B5EF4-FFF2-40B4-BE49-F238E27FC236}">
                <a16:creationId xmlns:a16="http://schemas.microsoft.com/office/drawing/2014/main" id="{1054B04A-B450-475F-A0F9-FA950F52B72C}"/>
              </a:ext>
            </a:extLst>
          </p:cNvPr>
          <p:cNvSpPr/>
          <p:nvPr/>
        </p:nvSpPr>
        <p:spPr>
          <a:xfrm rot="12626283">
            <a:off x="3013675" y="5127175"/>
            <a:ext cx="825023" cy="1536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7">
            <a:extLst>
              <a:ext uri="{FF2B5EF4-FFF2-40B4-BE49-F238E27FC236}">
                <a16:creationId xmlns:a16="http://schemas.microsoft.com/office/drawing/2014/main" id="{EB6D3638-266F-4FF3-B1EA-55964991CAD3}"/>
              </a:ext>
            </a:extLst>
          </p:cNvPr>
          <p:cNvSpPr/>
          <p:nvPr/>
        </p:nvSpPr>
        <p:spPr>
          <a:xfrm rot="9342455">
            <a:off x="7844474" y="4290623"/>
            <a:ext cx="825023" cy="1536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7">
            <a:extLst>
              <a:ext uri="{FF2B5EF4-FFF2-40B4-BE49-F238E27FC236}">
                <a16:creationId xmlns:a16="http://schemas.microsoft.com/office/drawing/2014/main" id="{AD9C0D5F-8D4A-485D-8AA9-A5A57DE6FF9B}"/>
              </a:ext>
            </a:extLst>
          </p:cNvPr>
          <p:cNvSpPr/>
          <p:nvPr/>
        </p:nvSpPr>
        <p:spPr>
          <a:xfrm rot="14254922">
            <a:off x="7817511" y="2866979"/>
            <a:ext cx="1098398" cy="1322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58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26497-FB20-4A5C-85DB-F9ACA9B88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demand</a:t>
            </a:r>
            <a:r>
              <a:rPr lang="de-DE" dirty="0"/>
              <a:t> (in GAMS)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8ECCD63-FE29-4290-9A23-3A74CF96C3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2A30BE7B-3ACF-42C0-88CC-EA0C95E82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371" y="2048256"/>
            <a:ext cx="7350206" cy="2879378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B6DB6CC4-C842-4B03-9B20-12CB1369B55A}"/>
              </a:ext>
            </a:extLst>
          </p:cNvPr>
          <p:cNvSpPr txBox="1"/>
          <p:nvPr/>
        </p:nvSpPr>
        <p:spPr>
          <a:xfrm>
            <a:off x="3711158" y="5595090"/>
            <a:ext cx="357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Relative price</a:t>
            </a:r>
          </a:p>
        </p:txBody>
      </p:sp>
      <p:sp>
        <p:nvSpPr>
          <p:cNvPr id="7" name="Right Arrow 7">
            <a:extLst>
              <a:ext uri="{FF2B5EF4-FFF2-40B4-BE49-F238E27FC236}">
                <a16:creationId xmlns:a16="http://schemas.microsoft.com/office/drawing/2014/main" id="{8CF26F0C-76C3-421A-86F5-E1B163ECA045}"/>
              </a:ext>
            </a:extLst>
          </p:cNvPr>
          <p:cNvSpPr/>
          <p:nvPr/>
        </p:nvSpPr>
        <p:spPr>
          <a:xfrm rot="17749091">
            <a:off x="2622737" y="5113474"/>
            <a:ext cx="825023" cy="1536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5D9F3512-3324-4C07-935D-B195D411427B}"/>
              </a:ext>
            </a:extLst>
          </p:cNvPr>
          <p:cNvSpPr/>
          <p:nvPr/>
        </p:nvSpPr>
        <p:spPr>
          <a:xfrm rot="17749091">
            <a:off x="6600936" y="5188575"/>
            <a:ext cx="825023" cy="1536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7">
            <a:extLst>
              <a:ext uri="{FF2B5EF4-FFF2-40B4-BE49-F238E27FC236}">
                <a16:creationId xmlns:a16="http://schemas.microsoft.com/office/drawing/2014/main" id="{D7FFB5F1-491F-4469-8FDA-96AD992401FE}"/>
              </a:ext>
            </a:extLst>
          </p:cNvPr>
          <p:cNvSpPr/>
          <p:nvPr/>
        </p:nvSpPr>
        <p:spPr>
          <a:xfrm rot="10800000">
            <a:off x="3991660" y="3728738"/>
            <a:ext cx="1160680" cy="16239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0630FF4D-1AE2-4285-BAD4-7C473E55E043}"/>
              </a:ext>
            </a:extLst>
          </p:cNvPr>
          <p:cNvSpPr txBox="1"/>
          <p:nvPr/>
        </p:nvSpPr>
        <p:spPr>
          <a:xfrm>
            <a:off x="5374443" y="3551583"/>
            <a:ext cx="16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mandate</a:t>
            </a:r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id="{FD32EBA2-C9A8-4133-B30A-8C5F3D192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08" y="785551"/>
            <a:ext cx="4105848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19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A1687-BF04-4A31-9A8D-7377A60F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1st  gen. </a:t>
            </a:r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(</a:t>
            </a:r>
            <a:r>
              <a:rPr lang="de-DE" dirty="0" err="1"/>
              <a:t>concept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671F83-3A05-40AA-90EE-4018DF186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727075"/>
          </a:xfrm>
        </p:spPr>
        <p:txBody>
          <a:bodyPr/>
          <a:lstStyle/>
          <a:p>
            <a:r>
              <a:rPr lang="en-GB" dirty="0"/>
              <a:t>Biofuel price vs. Average cost of biofuel feedstock drives supply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3BFDA3-1D32-44AA-BE86-8B0FD881A9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8B08A3E-F30E-47B1-93BA-701D6111F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092" y="2055708"/>
            <a:ext cx="6419777" cy="406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0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82531-2DE1-4FDC-9137-96AC193C3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generation biofuel production (in GAMS)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40D7C3-F119-4AF6-9678-F43AD45083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76543680-651A-456E-B451-EA5483FF1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045" y="2517112"/>
            <a:ext cx="8501493" cy="3095059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8B561086-05B3-426D-98D1-E33BDB0B0478}"/>
              </a:ext>
            </a:extLst>
          </p:cNvPr>
          <p:cNvSpPr txBox="1">
            <a:spLocks/>
          </p:cNvSpPr>
          <p:nvPr/>
        </p:nvSpPr>
        <p:spPr bwMode="auto">
          <a:xfrm>
            <a:off x="266002" y="1149351"/>
            <a:ext cx="8529637" cy="84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D050"/>
              </a:buClr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2D05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Synthetic function with three parts: linear, semi-log and sigmoid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765790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A1687-BF04-4A31-9A8D-7377A60F4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function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3BFDA3-1D32-44AA-BE86-8B0FD881A9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F8B08A3E-F30E-47B1-93BA-701D6111F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092" y="2055708"/>
            <a:ext cx="6419777" cy="4063999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ADA0AA44-00E9-F001-141D-F13BD4BF9C49}"/>
              </a:ext>
            </a:extLst>
          </p:cNvPr>
          <p:cNvSpPr txBox="1"/>
          <p:nvPr/>
        </p:nvSpPr>
        <p:spPr>
          <a:xfrm>
            <a:off x="1812812" y="6067684"/>
            <a:ext cx="16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162BD62-BE0D-C059-16C2-35BF4C9760C5}"/>
              </a:ext>
            </a:extLst>
          </p:cNvPr>
          <p:cNvSpPr txBox="1"/>
          <p:nvPr/>
        </p:nvSpPr>
        <p:spPr>
          <a:xfrm>
            <a:off x="3752498" y="6068211"/>
            <a:ext cx="16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sigmoid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F953F890-2507-0272-3DAD-A504C5798728}"/>
              </a:ext>
            </a:extLst>
          </p:cNvPr>
          <p:cNvSpPr txBox="1"/>
          <p:nvPr/>
        </p:nvSpPr>
        <p:spPr>
          <a:xfrm>
            <a:off x="5692183" y="6068193"/>
            <a:ext cx="1639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>
                <a:solidFill>
                  <a:srgbClr val="FF0000"/>
                </a:solidFill>
              </a:rPr>
              <a:t>semi-log</a:t>
            </a:r>
            <a:endParaRPr lang="en-GB" sz="2400" noProof="0" dirty="0">
              <a:solidFill>
                <a:srgbClr val="FF0000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C297C5-29B6-DB0E-C44F-400595368FC1}"/>
              </a:ext>
            </a:extLst>
          </p:cNvPr>
          <p:cNvSpPr/>
          <p:nvPr/>
        </p:nvSpPr>
        <p:spPr>
          <a:xfrm>
            <a:off x="1812812" y="1582615"/>
            <a:ext cx="1066211" cy="4537092"/>
          </a:xfrm>
          <a:prstGeom prst="rect">
            <a:avLst/>
          </a:pr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BAF1B02-EB76-5093-9746-277A80443EBE}"/>
              </a:ext>
            </a:extLst>
          </p:cNvPr>
          <p:cNvSpPr/>
          <p:nvPr/>
        </p:nvSpPr>
        <p:spPr>
          <a:xfrm>
            <a:off x="2918710" y="1582615"/>
            <a:ext cx="2602859" cy="4537092"/>
          </a:xfrm>
          <a:prstGeom prst="rect">
            <a:avLst/>
          </a:prstGeom>
          <a:solidFill>
            <a:schemeClr val="accent2">
              <a:lumMod val="40000"/>
              <a:lumOff val="6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9A174C9-4EF3-208A-C633-B1F42ACDAF2A}"/>
              </a:ext>
            </a:extLst>
          </p:cNvPr>
          <p:cNvSpPr/>
          <p:nvPr/>
        </p:nvSpPr>
        <p:spPr>
          <a:xfrm>
            <a:off x="5613044" y="1582615"/>
            <a:ext cx="1268402" cy="4537092"/>
          </a:xfrm>
          <a:prstGeom prst="rect">
            <a:avLst/>
          </a:prstGeom>
          <a:solidFill>
            <a:schemeClr val="accent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994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2D31F-18FB-4F0B-9271-C69E1E924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biofuel production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48D81A-52E3-4B71-AEF7-CE5F3F5BC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652" y="1641277"/>
            <a:ext cx="8529637" cy="1242158"/>
          </a:xfrm>
        </p:spPr>
        <p:txBody>
          <a:bodyPr/>
          <a:lstStyle/>
          <a:p>
            <a:r>
              <a:rPr lang="en-US" dirty="0"/>
              <a:t>Total biofuel prod. = sum of </a:t>
            </a:r>
          </a:p>
          <a:p>
            <a:pPr lvl="1"/>
            <a:r>
              <a:rPr lang="en-US" dirty="0"/>
              <a:t>first generation, </a:t>
            </a:r>
          </a:p>
          <a:p>
            <a:pPr lvl="1"/>
            <a:r>
              <a:rPr lang="en-US" dirty="0"/>
              <a:t>second generation (SECG), </a:t>
            </a:r>
          </a:p>
          <a:p>
            <a:pPr lvl="1"/>
            <a:r>
              <a:rPr lang="en-US" dirty="0"/>
              <a:t>non-agricultural (NAGR), </a:t>
            </a:r>
          </a:p>
          <a:p>
            <a:pPr lvl="1"/>
            <a:r>
              <a:rPr lang="en-US" dirty="0"/>
              <a:t>and agricultural not covered explicitly (EXOG)</a:t>
            </a:r>
          </a:p>
          <a:p>
            <a:r>
              <a:rPr lang="en-US" dirty="0"/>
              <a:t>Only first generation is endogenous and linked to feedstock in CAPRI (crops modelled endogenously)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97E749-F3AF-4E63-A42E-2D80020D05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FE3095B-EBB3-4A88-B66E-B51093BF4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10" y="3554646"/>
            <a:ext cx="8766579" cy="195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55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53128-2C02-4328-8610-A9F3EF38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down FSTG: Optimal feedstock mix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770CF4-1E1B-429A-B6B9-61B4DD1F4E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BF170BAC-FD72-4670-94D9-E255E6BE03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956" y="2660307"/>
            <a:ext cx="8567683" cy="2747898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5A90220D-05E0-4584-8B59-511688A31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699" y="1296002"/>
            <a:ext cx="2695951" cy="1038370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A182A4A5-B803-474C-ABF3-D8DAB2532B91}"/>
              </a:ext>
            </a:extLst>
          </p:cNvPr>
          <p:cNvSpPr txBox="1"/>
          <p:nvPr/>
        </p:nvSpPr>
        <p:spPr>
          <a:xfrm>
            <a:off x="348361" y="5741139"/>
            <a:ext cx="7793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Biofuel average (</a:t>
            </a:r>
            <a:r>
              <a:rPr lang="en-GB" sz="2400" noProof="0" dirty="0" err="1">
                <a:solidFill>
                  <a:srgbClr val="FF0000"/>
                </a:solidFill>
              </a:rPr>
              <a:t>xxbiof</a:t>
            </a:r>
            <a:r>
              <a:rPr lang="en-GB" sz="2400" noProof="0" dirty="0">
                <a:solidFill>
                  <a:srgbClr val="FF0000"/>
                </a:solidFill>
              </a:rPr>
              <a:t>) versus individual feedstock (xx)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66A5B30E-0875-4952-947E-C7CA5C373067}"/>
              </a:ext>
            </a:extLst>
          </p:cNvPr>
          <p:cNvSpPr/>
          <p:nvPr/>
        </p:nvSpPr>
        <p:spPr>
          <a:xfrm rot="17749091">
            <a:off x="2916676" y="5310400"/>
            <a:ext cx="825023" cy="1404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7">
            <a:extLst>
              <a:ext uri="{FF2B5EF4-FFF2-40B4-BE49-F238E27FC236}">
                <a16:creationId xmlns:a16="http://schemas.microsoft.com/office/drawing/2014/main" id="{E42669E6-ADE8-4668-9451-312529E8F3B3}"/>
              </a:ext>
            </a:extLst>
          </p:cNvPr>
          <p:cNvSpPr/>
          <p:nvPr/>
        </p:nvSpPr>
        <p:spPr>
          <a:xfrm rot="17749091">
            <a:off x="4445104" y="5330212"/>
            <a:ext cx="698355" cy="1559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B732DE-B7AB-0048-279E-FC58AA0DE835}"/>
              </a:ext>
            </a:extLst>
          </p:cNvPr>
          <p:cNvSpPr txBox="1">
            <a:spLocks/>
          </p:cNvSpPr>
          <p:nvPr/>
        </p:nvSpPr>
        <p:spPr bwMode="auto">
          <a:xfrm>
            <a:off x="157163" y="1149351"/>
            <a:ext cx="4743083" cy="94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2D050"/>
              </a:buClr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2D050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Processing of individual feedstocks</a:t>
            </a:r>
          </a:p>
        </p:txBody>
      </p:sp>
    </p:spTree>
    <p:extLst>
      <p:ext uri="{BB962C8B-B14F-4D97-AF65-F5344CB8AC3E}">
        <p14:creationId xmlns:p14="http://schemas.microsoft.com/office/powerpoint/2010/main" val="261732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C8602-A4BD-4101-BC83-6C27CD3A8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Biofuel cost index (average)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B199B2-7108-4594-8FD2-E930BD24FE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A4372155-966F-4659-B0A0-8FC4439287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04" y="1551709"/>
            <a:ext cx="8457174" cy="933583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CC05794-9FA2-4359-9827-B9C750652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04" y="2751521"/>
            <a:ext cx="1485916" cy="3464399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167AC63C-437A-4623-AF23-E61C69EC25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293" y="4244117"/>
            <a:ext cx="4372585" cy="1552792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510477E8-FE5F-4F35-B8F4-7D5EEE0A0B7C}"/>
              </a:ext>
            </a:extLst>
          </p:cNvPr>
          <p:cNvSpPr txBox="1"/>
          <p:nvPr/>
        </p:nvSpPr>
        <p:spPr>
          <a:xfrm>
            <a:off x="2048207" y="3836175"/>
            <a:ext cx="3770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Biofuel Feedstock (crops)</a:t>
            </a:r>
          </a:p>
        </p:txBody>
      </p:sp>
      <p:sp>
        <p:nvSpPr>
          <p:cNvPr id="10" name="Right Arrow 7">
            <a:extLst>
              <a:ext uri="{FF2B5EF4-FFF2-40B4-BE49-F238E27FC236}">
                <a16:creationId xmlns:a16="http://schemas.microsoft.com/office/drawing/2014/main" id="{666DDD91-A237-43D5-80CA-882ADEC47B29}"/>
              </a:ext>
            </a:extLst>
          </p:cNvPr>
          <p:cNvSpPr/>
          <p:nvPr/>
        </p:nvSpPr>
        <p:spPr>
          <a:xfrm rot="10022713">
            <a:off x="1341254" y="4269255"/>
            <a:ext cx="698355" cy="1559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3D899FAF-35A9-4F9D-B16D-89ECF09983A0}"/>
              </a:ext>
            </a:extLst>
          </p:cNvPr>
          <p:cNvSpPr txBox="1"/>
          <p:nvPr/>
        </p:nvSpPr>
        <p:spPr>
          <a:xfrm>
            <a:off x="1690431" y="5935491"/>
            <a:ext cx="6392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>
                <a:solidFill>
                  <a:srgbClr val="FF0000"/>
                </a:solidFill>
              </a:rPr>
              <a:t>Imported raw material  included (palm oil)</a:t>
            </a:r>
            <a:endParaRPr lang="en-GB" sz="2400" noProof="0" dirty="0">
              <a:solidFill>
                <a:srgbClr val="FF0000"/>
              </a:solidFill>
            </a:endParaRPr>
          </a:p>
        </p:txBody>
      </p:sp>
      <p:sp>
        <p:nvSpPr>
          <p:cNvPr id="12" name="Right Arrow 7">
            <a:extLst>
              <a:ext uri="{FF2B5EF4-FFF2-40B4-BE49-F238E27FC236}">
                <a16:creationId xmlns:a16="http://schemas.microsoft.com/office/drawing/2014/main" id="{8586D4C8-71A8-4066-A95C-0CD999E21B19}"/>
              </a:ext>
            </a:extLst>
          </p:cNvPr>
          <p:cNvSpPr/>
          <p:nvPr/>
        </p:nvSpPr>
        <p:spPr>
          <a:xfrm rot="11685739">
            <a:off x="821530" y="5975889"/>
            <a:ext cx="871907" cy="8935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16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28C83-350A-41E0-B587-2DCC5878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feedstock</a:t>
            </a:r>
            <a:r>
              <a:rPr lang="de-DE" dirty="0"/>
              <a:t> </a:t>
            </a:r>
            <a:r>
              <a:rPr lang="de-DE" dirty="0" err="1"/>
              <a:t>balance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17405C-F77C-4725-B2BB-A0AD68B4A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727075"/>
          </a:xfrm>
        </p:spPr>
        <p:txBody>
          <a:bodyPr/>
          <a:lstStyle/>
          <a:p>
            <a:r>
              <a:rPr lang="en-US" dirty="0"/>
              <a:t>Sum of all feedstock processing = (price-driven) biofuel production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890887C-3150-4E94-8B82-44E5D377D5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45BE34-6DC3-40A0-A22D-4DD54E9ED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69" y="2729991"/>
            <a:ext cx="8605370" cy="2251584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86D5B208-B1BB-4AC8-BFEA-EB0D00698995}"/>
              </a:ext>
            </a:extLst>
          </p:cNvPr>
          <p:cNvSpPr txBox="1"/>
          <p:nvPr/>
        </p:nvSpPr>
        <p:spPr>
          <a:xfrm>
            <a:off x="4421981" y="5477816"/>
            <a:ext cx="274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>
                <a:solidFill>
                  <a:srgbClr val="FF0000"/>
                </a:solidFill>
              </a:rPr>
              <a:t>Processing coef.</a:t>
            </a:r>
          </a:p>
        </p:txBody>
      </p:sp>
      <p:sp>
        <p:nvSpPr>
          <p:cNvPr id="7" name="Right Arrow 7">
            <a:extLst>
              <a:ext uri="{FF2B5EF4-FFF2-40B4-BE49-F238E27FC236}">
                <a16:creationId xmlns:a16="http://schemas.microsoft.com/office/drawing/2014/main" id="{21B4F3E9-69C1-4218-9CE7-ADF391EFFFC7}"/>
              </a:ext>
            </a:extLst>
          </p:cNvPr>
          <p:cNvSpPr/>
          <p:nvPr/>
        </p:nvSpPr>
        <p:spPr>
          <a:xfrm rot="15886648">
            <a:off x="5446068" y="5101696"/>
            <a:ext cx="698355" cy="1559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4B948C-3C35-315A-25EF-07EF6C3D7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CF4638-A6AF-C09A-AA56-BD8D285445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748997-D8CF-E20A-DA53-CB3BE32E60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3412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13A1C-7D36-40E3-870F-7CED763F1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demand: both feedstock and fuel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9E051C-BFE8-4511-88C5-59CA2B218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39" y="1141557"/>
            <a:ext cx="8529637" cy="1325626"/>
          </a:xfrm>
        </p:spPr>
        <p:txBody>
          <a:bodyPr/>
          <a:lstStyle/>
          <a:p>
            <a:r>
              <a:rPr lang="en-US" dirty="0"/>
              <a:t>Total use in the country = consumption + feed use + processing + biofuel processing</a:t>
            </a:r>
          </a:p>
          <a:p>
            <a:r>
              <a:rPr lang="en-US" dirty="0" err="1"/>
              <a:t>Biof</a:t>
            </a:r>
            <a:r>
              <a:rPr lang="en-US" dirty="0"/>
              <a:t>. processing is handled separately from other processing industries</a:t>
            </a:r>
          </a:p>
          <a:p>
            <a:r>
              <a:rPr lang="en-US" dirty="0"/>
              <a:t>other industrial use of ethanol is booked under general processing (</a:t>
            </a:r>
            <a:r>
              <a:rPr lang="en-US" dirty="0" err="1"/>
              <a:t>v_procQuant</a:t>
            </a:r>
            <a:r>
              <a:rPr lang="en-US" dirty="0"/>
              <a:t>)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2269277-FFFC-4C4F-8DCF-5AC63607D9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19CCD017-F000-4912-A6EB-F4A103B1D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5506" y="2823699"/>
            <a:ext cx="8508505" cy="313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7">
            <a:extLst>
              <a:ext uri="{FF2B5EF4-FFF2-40B4-BE49-F238E27FC236}">
                <a16:creationId xmlns:a16="http://schemas.microsoft.com/office/drawing/2014/main" id="{0A0AC196-788C-A5FC-1711-F276EAF4F677}"/>
              </a:ext>
            </a:extLst>
          </p:cNvPr>
          <p:cNvSpPr/>
          <p:nvPr/>
        </p:nvSpPr>
        <p:spPr>
          <a:xfrm rot="9593409">
            <a:off x="5842997" y="4242822"/>
            <a:ext cx="698355" cy="1559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F76402D8-4423-3027-D65A-7CE37978EC83}"/>
              </a:ext>
            </a:extLst>
          </p:cNvPr>
          <p:cNvSpPr txBox="1"/>
          <p:nvPr/>
        </p:nvSpPr>
        <p:spPr>
          <a:xfrm>
            <a:off x="6146386" y="3718432"/>
            <a:ext cx="2998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>
                <a:solidFill>
                  <a:srgbClr val="FF0000"/>
                </a:solidFill>
              </a:rPr>
              <a:t>Other industrial use</a:t>
            </a:r>
            <a:endParaRPr lang="en-GB" sz="2400" noProof="0" dirty="0">
              <a:solidFill>
                <a:srgbClr val="FF0000"/>
              </a:solidFill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580D0DE7-D51D-5E11-403A-574EC727D2B7}"/>
              </a:ext>
            </a:extLst>
          </p:cNvPr>
          <p:cNvSpPr txBox="1"/>
          <p:nvPr/>
        </p:nvSpPr>
        <p:spPr>
          <a:xfrm>
            <a:off x="6298786" y="4205760"/>
            <a:ext cx="2998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dirty="0">
                <a:solidFill>
                  <a:srgbClr val="FF0000"/>
                </a:solidFill>
              </a:rPr>
              <a:t>Biofuels in transp.</a:t>
            </a:r>
            <a:endParaRPr lang="en-GB" sz="2400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30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B5974-2153-D38C-851F-2F1E8DDA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345" y="2261455"/>
            <a:ext cx="6335713" cy="727075"/>
          </a:xfrm>
        </p:spPr>
        <p:txBody>
          <a:bodyPr/>
          <a:lstStyle/>
          <a:p>
            <a:r>
              <a:rPr lang="en-US" dirty="0"/>
              <a:t>Annexes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6C54AEA-D8BE-A508-8372-618BDCA2F5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33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AED97A-376A-75DE-A09B-8447C8559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biofuels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BC2E8F-07C5-3EA1-16AF-4334FC50CC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911CA4B-E4D2-D62D-1DC7-5BB8901E6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95" y="1063777"/>
            <a:ext cx="8051374" cy="49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278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A150FC-E038-4BB8-930E-8144306CC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CAPRI approach and EU policy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9381B1-C5EE-4EBF-961D-A9503EA8F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63" y="1149350"/>
            <a:ext cx="5421222" cy="5281613"/>
          </a:xfrm>
        </p:spPr>
        <p:txBody>
          <a:bodyPr/>
          <a:lstStyle/>
          <a:p>
            <a:r>
              <a:rPr lang="de-DE" dirty="0" err="1"/>
              <a:t>Renewable</a:t>
            </a:r>
            <a:r>
              <a:rPr lang="de-DE" dirty="0"/>
              <a:t> alternative </a:t>
            </a:r>
            <a:r>
              <a:rPr lang="de-DE" dirty="0" err="1"/>
              <a:t>to</a:t>
            </a:r>
            <a:r>
              <a:rPr lang="de-DE" dirty="0"/>
              <a:t> fossil </a:t>
            </a:r>
            <a:r>
              <a:rPr lang="de-DE" dirty="0" err="1"/>
              <a:t>fuels</a:t>
            </a:r>
            <a:r>
              <a:rPr lang="de-DE" dirty="0"/>
              <a:t>, but…</a:t>
            </a:r>
          </a:p>
          <a:p>
            <a:r>
              <a:rPr lang="de-DE" dirty="0" err="1"/>
              <a:t>Sustainability</a:t>
            </a:r>
            <a:r>
              <a:rPr lang="de-DE" dirty="0"/>
              <a:t> </a:t>
            </a:r>
            <a:r>
              <a:rPr lang="de-DE" dirty="0" err="1"/>
              <a:t>considerations</a:t>
            </a:r>
            <a:r>
              <a:rPr lang="de-DE" dirty="0"/>
              <a:t>: </a:t>
            </a:r>
          </a:p>
          <a:p>
            <a:pPr marL="685800" lvl="1"/>
            <a:r>
              <a:rPr lang="de-DE" dirty="0"/>
              <a:t>Energy </a:t>
            </a:r>
            <a:r>
              <a:rPr lang="de-DE" dirty="0" err="1"/>
              <a:t>efficienc</a:t>
            </a:r>
            <a:r>
              <a:rPr lang="en-US" dirty="0"/>
              <a:t>y (scale of operations)</a:t>
            </a:r>
            <a:endParaRPr lang="de-DE" dirty="0"/>
          </a:p>
          <a:p>
            <a:pPr marL="685800" lvl="1"/>
            <a:r>
              <a:rPr lang="de-DE" dirty="0" err="1"/>
              <a:t>Indirect</a:t>
            </a:r>
            <a:r>
              <a:rPr lang="de-DE" dirty="0"/>
              <a:t> Land Use Change (ILUC) </a:t>
            </a:r>
            <a:r>
              <a:rPr lang="de-DE" dirty="0" err="1"/>
              <a:t>causing</a:t>
            </a:r>
            <a:r>
              <a:rPr lang="de-DE" dirty="0"/>
              <a:t> </a:t>
            </a:r>
            <a:r>
              <a:rPr lang="de-DE" dirty="0" err="1"/>
              <a:t>food</a:t>
            </a:r>
            <a:r>
              <a:rPr lang="de-DE" dirty="0"/>
              <a:t> </a:t>
            </a:r>
            <a:r>
              <a:rPr lang="de-DE" dirty="0" err="1"/>
              <a:t>price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and </a:t>
            </a:r>
            <a:r>
              <a:rPr lang="de-DE" dirty="0" err="1"/>
              <a:t>loss</a:t>
            </a:r>
            <a:r>
              <a:rPr lang="de-DE" dirty="0"/>
              <a:t> in </a:t>
            </a:r>
            <a:r>
              <a:rPr lang="de-DE" dirty="0" err="1"/>
              <a:t>carbon</a:t>
            </a:r>
            <a:r>
              <a:rPr lang="de-DE" dirty="0"/>
              <a:t> </a:t>
            </a:r>
            <a:r>
              <a:rPr lang="de-DE" dirty="0" err="1"/>
              <a:t>sinks</a:t>
            </a:r>
            <a:endParaRPr lang="de-DE" dirty="0"/>
          </a:p>
          <a:p>
            <a:pPr marL="685800" lvl="1"/>
            <a:r>
              <a:rPr lang="de-DE" dirty="0" err="1"/>
              <a:t>Biodiversity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deforestation</a:t>
            </a:r>
            <a:endParaRPr lang="de-DE" dirty="0"/>
          </a:p>
          <a:p>
            <a:r>
              <a:rPr lang="de-DE" dirty="0"/>
              <a:t>EU </a:t>
            </a:r>
            <a:r>
              <a:rPr lang="de-DE" dirty="0" err="1"/>
              <a:t>policy</a:t>
            </a:r>
            <a:r>
              <a:rPr lang="de-DE" dirty="0"/>
              <a:t>: </a:t>
            </a:r>
            <a:r>
              <a:rPr lang="de-DE" dirty="0" err="1"/>
              <a:t>Renewable</a:t>
            </a:r>
            <a:r>
              <a:rPr lang="de-DE" dirty="0"/>
              <a:t> Energy </a:t>
            </a:r>
            <a:r>
              <a:rPr lang="de-DE" dirty="0" err="1"/>
              <a:t>Directive</a:t>
            </a:r>
            <a:r>
              <a:rPr lang="de-DE" dirty="0"/>
              <a:t> (RED II) </a:t>
            </a:r>
            <a:r>
              <a:rPr lang="de-DE" dirty="0" err="1"/>
              <a:t>targets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renewable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de-DE" dirty="0"/>
          </a:p>
          <a:p>
            <a:pPr lvl="1"/>
            <a:r>
              <a:rPr lang="de-DE" dirty="0"/>
              <a:t>32% </a:t>
            </a:r>
            <a:r>
              <a:rPr lang="de-DE" dirty="0" err="1"/>
              <a:t>by</a:t>
            </a:r>
            <a:r>
              <a:rPr lang="de-DE" dirty="0"/>
              <a:t> 2030 </a:t>
            </a:r>
            <a:r>
              <a:rPr lang="de-DE" dirty="0" err="1"/>
              <a:t>overall</a:t>
            </a:r>
            <a:endParaRPr lang="de-DE" dirty="0"/>
          </a:p>
          <a:p>
            <a:pPr lvl="1"/>
            <a:r>
              <a:rPr lang="de-DE" dirty="0"/>
              <a:t>14% in </a:t>
            </a:r>
            <a:r>
              <a:rPr lang="de-DE" dirty="0" err="1"/>
              <a:t>transport</a:t>
            </a:r>
            <a:r>
              <a:rPr lang="de-DE" dirty="0"/>
              <a:t> </a:t>
            </a:r>
            <a:r>
              <a:rPr lang="de-DE" dirty="0" err="1"/>
              <a:t>sector</a:t>
            </a:r>
            <a:endParaRPr lang="de-DE" dirty="0"/>
          </a:p>
          <a:p>
            <a:pPr lvl="1"/>
            <a:r>
              <a:rPr lang="de-DE" dirty="0"/>
              <a:t>Max. 7%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biofuels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food</a:t>
            </a:r>
            <a:r>
              <a:rPr lang="de-DE" dirty="0"/>
              <a:t> </a:t>
            </a:r>
            <a:r>
              <a:rPr lang="de-DE" dirty="0" err="1"/>
              <a:t>crops</a:t>
            </a:r>
            <a:r>
              <a:rPr lang="de-DE" dirty="0"/>
              <a:t> in </a:t>
            </a:r>
            <a:r>
              <a:rPr lang="de-DE" dirty="0" err="1"/>
              <a:t>transport</a:t>
            </a:r>
            <a:endParaRPr lang="de-DE" dirty="0"/>
          </a:p>
          <a:p>
            <a:pPr lvl="1"/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biofuels</a:t>
            </a:r>
            <a:endParaRPr lang="de-DE" dirty="0"/>
          </a:p>
          <a:p>
            <a:pPr lvl="1"/>
            <a:r>
              <a:rPr lang="de-DE" dirty="0" err="1"/>
              <a:t>Sustainability</a:t>
            </a:r>
            <a:r>
              <a:rPr lang="de-DE" dirty="0"/>
              <a:t> </a:t>
            </a:r>
            <a:r>
              <a:rPr lang="de-DE" dirty="0" err="1"/>
              <a:t>criteria</a:t>
            </a:r>
            <a:r>
              <a:rPr lang="de-DE" dirty="0"/>
              <a:t> (e.g.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ILUC-</a:t>
            </a:r>
            <a:r>
              <a:rPr lang="de-DE" dirty="0" err="1"/>
              <a:t>risk</a:t>
            </a:r>
            <a:r>
              <a:rPr lang="de-DE" dirty="0"/>
              <a:t>)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9F9686E-D7D4-4847-8DCD-82DBDE2D16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Picture Placeholder 5">
            <a:extLst>
              <a:ext uri="{FF2B5EF4-FFF2-40B4-BE49-F238E27FC236}">
                <a16:creationId xmlns:a16="http://schemas.microsoft.com/office/drawing/2014/main" id="{3EE85C0E-85A1-4911-831F-712F657E52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614" b="9614"/>
          <a:stretch>
            <a:fillRect/>
          </a:stretch>
        </p:blipFill>
        <p:spPr>
          <a:xfrm>
            <a:off x="5578385" y="1369087"/>
            <a:ext cx="3086191" cy="415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3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50D081-D97B-4A4B-8F35-CC2EB84E2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controversies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DCB413-2CF5-4D48-B9B6-6DCD845CE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27" y="1727649"/>
            <a:ext cx="8529637" cy="2044954"/>
          </a:xfrm>
        </p:spPr>
        <p:txBody>
          <a:bodyPr/>
          <a:lstStyle/>
          <a:p>
            <a:r>
              <a:rPr lang="en-US" dirty="0"/>
              <a:t>Outside Europe:</a:t>
            </a:r>
          </a:p>
          <a:p>
            <a:pPr lvl="1"/>
            <a:r>
              <a:rPr lang="en-US" dirty="0"/>
              <a:t>Brazil: sugar cane based production (cost efficient); flexible fuel vehicle fleet, sugar-ethanol industry</a:t>
            </a:r>
          </a:p>
          <a:p>
            <a:pPr lvl="1"/>
            <a:r>
              <a:rPr lang="en-US" dirty="0"/>
              <a:t>US: huge subsidies in the past for 1</a:t>
            </a:r>
            <a:r>
              <a:rPr lang="en-US" baseline="30000" dirty="0"/>
              <a:t>st</a:t>
            </a:r>
            <a:r>
              <a:rPr lang="en-US" dirty="0"/>
              <a:t> generation biofuels (corn-based)</a:t>
            </a:r>
          </a:p>
          <a:p>
            <a:r>
              <a:rPr lang="en-US" dirty="0"/>
              <a:t>Policy-driven demand with distorted markets:</a:t>
            </a:r>
          </a:p>
          <a:p>
            <a:pPr lvl="1"/>
            <a:r>
              <a:rPr lang="en-US" dirty="0"/>
              <a:t>‘Ethanol tourism’ between Brazil and USA</a:t>
            </a:r>
          </a:p>
          <a:p>
            <a:r>
              <a:rPr lang="en-US" dirty="0"/>
              <a:t>Food Security: Biofuel expansion plays a role(?) in 2007/08 food spikes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4D003F-4122-4D92-8988-E7C421F96D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6A5B28-2046-4777-8CA6-7D78558E6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35" y="4410904"/>
            <a:ext cx="8092420" cy="79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582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8551E-9599-104B-3163-08EBEFBB4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Biofuel</a:t>
            </a:r>
            <a:r>
              <a:rPr lang="de-DE" dirty="0"/>
              <a:t> </a:t>
            </a:r>
            <a:r>
              <a:rPr lang="de-DE" dirty="0" err="1"/>
              <a:t>controversies</a:t>
            </a:r>
            <a:r>
              <a:rPr lang="de-DE" dirty="0"/>
              <a:t> (Europe)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39B5B1B-2EFB-E378-2C45-8A701681B2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2F6F865-C90C-062B-AA11-CE142E01F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7" y="2400190"/>
            <a:ext cx="6917474" cy="4135548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24D5678-01F9-0A9E-66E2-3EE9025DE3A9}"/>
              </a:ext>
            </a:extLst>
          </p:cNvPr>
          <p:cNvSpPr txBox="1">
            <a:spLocks/>
          </p:cNvSpPr>
          <p:nvPr/>
        </p:nvSpPr>
        <p:spPr>
          <a:xfrm>
            <a:off x="1876054" y="973261"/>
            <a:ext cx="6799634" cy="13524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Times New Roman" pitchFamily="18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In Europe:</a:t>
            </a:r>
          </a:p>
          <a:p>
            <a:pPr lvl="1"/>
            <a:r>
              <a:rPr lang="en-US" kern="0" dirty="0"/>
              <a:t>Biodiesel is relatively more important</a:t>
            </a:r>
          </a:p>
          <a:p>
            <a:pPr lvl="1"/>
            <a:r>
              <a:rPr lang="en-US" kern="0" dirty="0"/>
              <a:t>Cost efficiency issues relative to the US and Brazil</a:t>
            </a:r>
          </a:p>
          <a:p>
            <a:r>
              <a:rPr lang="en-US" kern="0" dirty="0"/>
              <a:t>Induced deforestation; palm-oil based biodiesel</a:t>
            </a:r>
          </a:p>
        </p:txBody>
      </p:sp>
    </p:spTree>
    <p:extLst>
      <p:ext uri="{BB962C8B-B14F-4D97-AF65-F5344CB8AC3E}">
        <p14:creationId xmlns:p14="http://schemas.microsoft.com/office/powerpoint/2010/main" val="190869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30A51-5DBA-F50C-5DB9-2C49A759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BIOFUELS IN CAPRI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4E250F-EF78-CB2D-A404-FB2FABF1C0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BA1A58-6DCA-7745-4242-F2193AB4D0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736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41EE2A-0853-86E2-DC10-73EDEA9A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Biofuels in CAPRI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535C74-73CF-1EBB-4155-3DEC283D3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Bioethanol and biodiesel</a:t>
            </a:r>
          </a:p>
          <a:p>
            <a:r>
              <a:rPr lang="en-US" dirty="0"/>
              <a:t>Endogenously modelled demand for biofuels in the transportation sector</a:t>
            </a:r>
          </a:p>
          <a:p>
            <a:r>
              <a:rPr lang="en-US" dirty="0"/>
              <a:t>Processing: 1</a:t>
            </a:r>
            <a:r>
              <a:rPr lang="en-US" baseline="30000" dirty="0"/>
              <a:t>st</a:t>
            </a:r>
            <a:r>
              <a:rPr lang="en-US" dirty="0"/>
              <a:t> generation biofuels linked to optimal feedstock mix</a:t>
            </a:r>
          </a:p>
          <a:p>
            <a:r>
              <a:rPr lang="en-US" dirty="0"/>
              <a:t>By-products:</a:t>
            </a:r>
          </a:p>
          <a:p>
            <a:pPr lvl="1"/>
            <a:r>
              <a:rPr lang="en-US" dirty="0"/>
              <a:t>DDGS; Distilled Dried Grains – animal feed</a:t>
            </a:r>
          </a:p>
          <a:p>
            <a:pPr lvl="1"/>
            <a:r>
              <a:rPr lang="de-DE" dirty="0" err="1"/>
              <a:t>Glycerine</a:t>
            </a:r>
            <a:r>
              <a:rPr lang="de-DE" dirty="0"/>
              <a:t> – </a:t>
            </a:r>
            <a:r>
              <a:rPr lang="de-DE" dirty="0" err="1"/>
              <a:t>chemical</a:t>
            </a:r>
            <a:r>
              <a:rPr lang="de-DE" dirty="0"/>
              <a:t> </a:t>
            </a:r>
            <a:r>
              <a:rPr lang="de-DE" dirty="0" err="1"/>
              <a:t>industry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8A778-75BE-1807-32C1-770A40738C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31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47239-55D8-494E-9E27-40CD3931F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Ethanol market in CAPRI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2F0518-1536-4489-834C-2711E2F7CC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5129F6BF-2EF7-470E-BD78-09B6A0FCC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58923" y="1066575"/>
            <a:ext cx="6183125" cy="53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6FA148B-5F70-4A9F-862F-C9D9ABF5CBD7}"/>
              </a:ext>
            </a:extLst>
          </p:cNvPr>
          <p:cNvGrpSpPr/>
          <p:nvPr/>
        </p:nvGrpSpPr>
        <p:grpSpPr>
          <a:xfrm>
            <a:off x="868447" y="2239108"/>
            <a:ext cx="7475477" cy="4200121"/>
            <a:chOff x="868447" y="2239108"/>
            <a:chExt cx="7475477" cy="4200121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B713C8E-92C6-4919-9911-0EFDE00924EF}"/>
                </a:ext>
              </a:extLst>
            </p:cNvPr>
            <p:cNvSpPr/>
            <p:nvPr/>
          </p:nvSpPr>
          <p:spPr>
            <a:xfrm>
              <a:off x="1158240" y="3279648"/>
              <a:ext cx="6335713" cy="315958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95CB7AC1-010E-4F3B-BF20-9AE20B87EA31}"/>
                </a:ext>
              </a:extLst>
            </p:cNvPr>
            <p:cNvSpPr/>
            <p:nvPr/>
          </p:nvSpPr>
          <p:spPr>
            <a:xfrm>
              <a:off x="868447" y="2239108"/>
              <a:ext cx="2051538" cy="855784"/>
            </a:xfrm>
            <a:prstGeom prst="rect">
              <a:avLst/>
            </a:prstGeom>
            <a:solidFill>
              <a:srgbClr val="FFC000">
                <a:alpha val="2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Pfeil: nach links 7">
              <a:extLst>
                <a:ext uri="{FF2B5EF4-FFF2-40B4-BE49-F238E27FC236}">
                  <a16:creationId xmlns:a16="http://schemas.microsoft.com/office/drawing/2014/main" id="{556215BE-27E1-4CBF-A52B-A4B9854F5920}"/>
                </a:ext>
              </a:extLst>
            </p:cNvPr>
            <p:cNvSpPr/>
            <p:nvPr/>
          </p:nvSpPr>
          <p:spPr>
            <a:xfrm>
              <a:off x="7242048" y="5228492"/>
              <a:ext cx="1101876" cy="445477"/>
            </a:xfrm>
            <a:prstGeom prst="leftArrow">
              <a:avLst/>
            </a:prstGeom>
            <a:solidFill>
              <a:srgbClr val="FF0000">
                <a:alpha val="51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62736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B919F-22DC-4A82-ADC3-41D93379D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Biodiesel </a:t>
            </a:r>
            <a:r>
              <a:rPr lang="de-DE" dirty="0" err="1"/>
              <a:t>market</a:t>
            </a:r>
            <a:r>
              <a:rPr lang="de-DE" dirty="0"/>
              <a:t> in CAPRI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A346EF-2055-447F-A08E-F275545089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FF19EC72-A393-4C4E-B26A-8F7CF71B3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94449" y="1060705"/>
            <a:ext cx="6955101" cy="508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5899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66F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860</Words>
  <Application>Microsoft Office PowerPoint</Application>
  <PresentationFormat>Bildschirmpräsentation (4:3)</PresentationFormat>
  <Paragraphs>114</Paragraphs>
  <Slides>22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</vt:lpstr>
      <vt:lpstr>Times New Roman</vt:lpstr>
      <vt:lpstr>Verdana</vt:lpstr>
      <vt:lpstr>Wingdings</vt:lpstr>
      <vt:lpstr>Leere Präsentation</vt:lpstr>
      <vt:lpstr>PowerPoint-Präsentation</vt:lpstr>
      <vt:lpstr>Introduction</vt:lpstr>
      <vt:lpstr>CAPRI approach and EU policy</vt:lpstr>
      <vt:lpstr>Biofuel controversies</vt:lpstr>
      <vt:lpstr>Biofuel controversies (Europe)</vt:lpstr>
      <vt:lpstr>BIOFUELS IN CAPRI</vt:lpstr>
      <vt:lpstr>Biofuels in CAPRI</vt:lpstr>
      <vt:lpstr>Ethanol market in CAPRI</vt:lpstr>
      <vt:lpstr>Biodiesel market in CAPRI</vt:lpstr>
      <vt:lpstr>Biofuel demand (concept)</vt:lpstr>
      <vt:lpstr>Sigmoid functions?</vt:lpstr>
      <vt:lpstr>Biofuel demand (in GAMS)</vt:lpstr>
      <vt:lpstr>1st  gen. biofuel production (concept)</vt:lpstr>
      <vt:lpstr>1st generation biofuel production (in GAMS)</vt:lpstr>
      <vt:lpstr>Synthetic function</vt:lpstr>
      <vt:lpstr>Total biofuel production</vt:lpstr>
      <vt:lpstr>Break down FSTG: Optimal feedstock mix</vt:lpstr>
      <vt:lpstr>Biofuel cost index (average)</vt:lpstr>
      <vt:lpstr>Biofuel feedstock balance</vt:lpstr>
      <vt:lpstr>Total demand: both feedstock and fuel</vt:lpstr>
      <vt:lpstr>Annexes</vt:lpstr>
      <vt:lpstr>Advanced biofuels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Wirtschaftliche Integration  und  Europäische Wirtschaftspolitik</dc:title>
  <dc:creator>BRuether</dc:creator>
  <cp:lastModifiedBy>Mihaly Himics</cp:lastModifiedBy>
  <cp:revision>678</cp:revision>
  <cp:lastPrinted>2016-09-12T12:37:58Z</cp:lastPrinted>
  <dcterms:created xsi:type="dcterms:W3CDTF">2005-02-16T09:50:58Z</dcterms:created>
  <dcterms:modified xsi:type="dcterms:W3CDTF">2022-09-21T08:43:23Z</dcterms:modified>
</cp:coreProperties>
</file>