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8" r:id="rId2"/>
    <p:sldId id="336" r:id="rId3"/>
    <p:sldId id="337" r:id="rId4"/>
    <p:sldId id="343" r:id="rId5"/>
    <p:sldId id="342" r:id="rId6"/>
    <p:sldId id="338" r:id="rId7"/>
    <p:sldId id="344" r:id="rId8"/>
    <p:sldId id="345" r:id="rId9"/>
    <p:sldId id="350" r:id="rId10"/>
    <p:sldId id="346" r:id="rId11"/>
    <p:sldId id="347" r:id="rId12"/>
    <p:sldId id="351" r:id="rId13"/>
    <p:sldId id="348" r:id="rId14"/>
    <p:sldId id="352" r:id="rId15"/>
    <p:sldId id="349" r:id="rId16"/>
  </p:sldIdLst>
  <p:sldSz cx="9144000" cy="6858000" type="screen4x3"/>
  <p:notesSz cx="6858000" cy="99456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887DFA-E9AC-44CD-9FB3-B58076098264}">
          <p14:sldIdLst>
            <p14:sldId id="258"/>
            <p14:sldId id="336"/>
            <p14:sldId id="337"/>
            <p14:sldId id="343"/>
            <p14:sldId id="342"/>
            <p14:sldId id="338"/>
            <p14:sldId id="344"/>
            <p14:sldId id="345"/>
            <p14:sldId id="350"/>
            <p14:sldId id="346"/>
            <p14:sldId id="347"/>
            <p14:sldId id="351"/>
            <p14:sldId id="348"/>
            <p14:sldId id="352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889">
          <p15:clr>
            <a:srgbClr val="A4A3A4"/>
          </p15:clr>
        </p15:guide>
        <p15:guide id="2" pos="14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haly Himics" initials="MH" lastIdx="1" clrIdx="0">
    <p:extLst>
      <p:ext uri="{19B8F6BF-5375-455C-9EA6-DF929625EA0E}">
        <p15:presenceInfo xmlns:p15="http://schemas.microsoft.com/office/powerpoint/2012/main" userId="f3138de792c934e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5F1"/>
    <a:srgbClr val="CCECFF"/>
    <a:srgbClr val="3366FF"/>
    <a:srgbClr val="525AF4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72216" autoAdjust="0"/>
  </p:normalViewPr>
  <p:slideViewPr>
    <p:cSldViewPr snapToGrid="0" snapToObjects="1">
      <p:cViewPr varScale="1">
        <p:scale>
          <a:sx n="82" d="100"/>
          <a:sy n="82" d="100"/>
        </p:scale>
        <p:origin x="2454" y="96"/>
      </p:cViewPr>
      <p:guideLst>
        <p:guide orient="horz" pos="3889"/>
        <p:guide pos="1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4002" y="102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haly Himics" userId="f3138de792c934e8" providerId="LiveId" clId="{3BAE94BE-AF51-4C16-BE8E-D94FAE4D27A8}"/>
    <pc:docChg chg="undo custSel addSld delSld modSld modMainMaster delSection modSection">
      <pc:chgData name="Mihaly Himics" userId="f3138de792c934e8" providerId="LiveId" clId="{3BAE94BE-AF51-4C16-BE8E-D94FAE4D27A8}" dt="2021-09-20T11:49:22.748" v="1595" actId="1076"/>
      <pc:docMkLst>
        <pc:docMk/>
      </pc:docMkLst>
      <pc:sldChg chg="modSp mod">
        <pc:chgData name="Mihaly Himics" userId="f3138de792c934e8" providerId="LiveId" clId="{3BAE94BE-AF51-4C16-BE8E-D94FAE4D27A8}" dt="2021-09-17T13:25:21.749" v="209"/>
        <pc:sldMkLst>
          <pc:docMk/>
          <pc:sldMk cId="0" sldId="258"/>
        </pc:sldMkLst>
        <pc:spChg chg="mod">
          <ac:chgData name="Mihaly Himics" userId="f3138de792c934e8" providerId="LiveId" clId="{3BAE94BE-AF51-4C16-BE8E-D94FAE4D27A8}" dt="2021-09-17T13:25:21.749" v="209"/>
          <ac:spMkLst>
            <pc:docMk/>
            <pc:sldMk cId="0" sldId="258"/>
            <ac:spMk id="2" creationId="{00000000-0000-0000-0000-000000000000}"/>
          </ac:spMkLst>
        </pc:spChg>
        <pc:spChg chg="mod">
          <ac:chgData name="Mihaly Himics" userId="f3138de792c934e8" providerId="LiveId" clId="{3BAE94BE-AF51-4C16-BE8E-D94FAE4D27A8}" dt="2021-09-17T13:21:32.225" v="79" actId="20577"/>
          <ac:spMkLst>
            <pc:docMk/>
            <pc:sldMk cId="0" sldId="258"/>
            <ac:spMk id="14338" creationId="{00000000-0000-0000-0000-000000000000}"/>
          </ac:spMkLst>
        </pc:spChg>
      </pc:sldChg>
      <pc:sldChg chg="addSp modSp new mod">
        <pc:chgData name="Mihaly Himics" userId="f3138de792c934e8" providerId="LiveId" clId="{3BAE94BE-AF51-4C16-BE8E-D94FAE4D27A8}" dt="2021-09-17T13:29:36.832" v="280" actId="1076"/>
        <pc:sldMkLst>
          <pc:docMk/>
          <pc:sldMk cId="1623433168" sldId="259"/>
        </pc:sldMkLst>
        <pc:spChg chg="mod">
          <ac:chgData name="Mihaly Himics" userId="f3138de792c934e8" providerId="LiveId" clId="{3BAE94BE-AF51-4C16-BE8E-D94FAE4D27A8}" dt="2021-09-17T13:28:15.200" v="223"/>
          <ac:spMkLst>
            <pc:docMk/>
            <pc:sldMk cId="1623433168" sldId="259"/>
            <ac:spMk id="2" creationId="{ABA150FC-E038-4BB8-930E-8144306CCCA3}"/>
          </ac:spMkLst>
        </pc:spChg>
        <pc:spChg chg="mod">
          <ac:chgData name="Mihaly Himics" userId="f3138de792c934e8" providerId="LiveId" clId="{3BAE94BE-AF51-4C16-BE8E-D94FAE4D27A8}" dt="2021-09-17T13:29:14.952" v="273" actId="14100"/>
          <ac:spMkLst>
            <pc:docMk/>
            <pc:sldMk cId="1623433168" sldId="259"/>
            <ac:spMk id="3" creationId="{1D9381B1-C5EE-4EBF-961D-A9503EA8F75E}"/>
          </ac:spMkLst>
        </pc:spChg>
        <pc:picChg chg="add mod">
          <ac:chgData name="Mihaly Himics" userId="f3138de792c934e8" providerId="LiveId" clId="{3BAE94BE-AF51-4C16-BE8E-D94FAE4D27A8}" dt="2021-09-17T13:29:36.832" v="280" actId="1076"/>
          <ac:picMkLst>
            <pc:docMk/>
            <pc:sldMk cId="1623433168" sldId="259"/>
            <ac:picMk id="5" creationId="{3EE85C0E-85A1-4911-831F-712F657E5206}"/>
          </ac:picMkLst>
        </pc:picChg>
      </pc:sldChg>
      <pc:sldChg chg="new del">
        <pc:chgData name="Mihaly Himics" userId="f3138de792c934e8" providerId="LiveId" clId="{3BAE94BE-AF51-4C16-BE8E-D94FAE4D27A8}" dt="2021-09-17T13:27:39.780" v="220" actId="680"/>
        <pc:sldMkLst>
          <pc:docMk/>
          <pc:sldMk cId="2173533028" sldId="259"/>
        </pc:sldMkLst>
      </pc:sldChg>
      <pc:sldChg chg="new del">
        <pc:chgData name="Mihaly Himics" userId="f3138de792c934e8" providerId="LiveId" clId="{3BAE94BE-AF51-4C16-BE8E-D94FAE4D27A8}" dt="2021-09-17T13:26:24.007" v="213" actId="47"/>
        <pc:sldMkLst>
          <pc:docMk/>
          <pc:sldMk cId="3316241322" sldId="259"/>
        </pc:sldMkLst>
      </pc:sldChg>
      <pc:sldChg chg="new del">
        <pc:chgData name="Mihaly Himics" userId="f3138de792c934e8" providerId="LiveId" clId="{3BAE94BE-AF51-4C16-BE8E-D94FAE4D27A8}" dt="2021-09-17T13:25:42.803" v="211" actId="47"/>
        <pc:sldMkLst>
          <pc:docMk/>
          <pc:sldMk cId="3635959128" sldId="259"/>
        </pc:sldMkLst>
      </pc:sldChg>
      <pc:sldChg chg="addSp modSp new mod">
        <pc:chgData name="Mihaly Himics" userId="f3138de792c934e8" providerId="LiveId" clId="{3BAE94BE-AF51-4C16-BE8E-D94FAE4D27A8}" dt="2021-09-17T13:31:45.684" v="291" actId="1076"/>
        <pc:sldMkLst>
          <pc:docMk/>
          <pc:sldMk cId="1804582051" sldId="260"/>
        </pc:sldMkLst>
        <pc:spChg chg="mod">
          <ac:chgData name="Mihaly Himics" userId="f3138de792c934e8" providerId="LiveId" clId="{3BAE94BE-AF51-4C16-BE8E-D94FAE4D27A8}" dt="2021-09-17T13:29:55.220" v="282"/>
          <ac:spMkLst>
            <pc:docMk/>
            <pc:sldMk cId="1804582051" sldId="260"/>
            <ac:spMk id="2" creationId="{4350D081-D97B-4A4B-8F35-CC2EB84E287D}"/>
          </ac:spMkLst>
        </pc:spChg>
        <pc:spChg chg="mod">
          <ac:chgData name="Mihaly Himics" userId="f3138de792c934e8" providerId="LiveId" clId="{3BAE94BE-AF51-4C16-BE8E-D94FAE4D27A8}" dt="2021-09-17T13:31:28.391" v="284" actId="14100"/>
          <ac:spMkLst>
            <pc:docMk/>
            <pc:sldMk cId="1804582051" sldId="260"/>
            <ac:spMk id="3" creationId="{8DDCB413-2CF5-4D48-B9B6-6DCD845CE4CE}"/>
          </ac:spMkLst>
        </pc:spChg>
        <pc:picChg chg="add mod">
          <ac:chgData name="Mihaly Himics" userId="f3138de792c934e8" providerId="LiveId" clId="{3BAE94BE-AF51-4C16-BE8E-D94FAE4D27A8}" dt="2021-09-17T13:31:45.684" v="291" actId="1076"/>
          <ac:picMkLst>
            <pc:docMk/>
            <pc:sldMk cId="1804582051" sldId="260"/>
            <ac:picMk id="5" creationId="{EF357973-8F31-4B4A-9AEC-EBDFE43DF95D}"/>
          </ac:picMkLst>
        </pc:picChg>
        <pc:picChg chg="add mod">
          <ac:chgData name="Mihaly Himics" userId="f3138de792c934e8" providerId="LiveId" clId="{3BAE94BE-AF51-4C16-BE8E-D94FAE4D27A8}" dt="2021-09-17T13:31:43.698" v="290" actId="1076"/>
          <ac:picMkLst>
            <pc:docMk/>
            <pc:sldMk cId="1804582051" sldId="260"/>
            <ac:picMk id="6" creationId="{896A5B28-2046-4777-8CA6-7D78558E6B7E}"/>
          </ac:picMkLst>
        </pc:picChg>
      </pc:sldChg>
      <pc:sldChg chg="addSp delSp modSp new mod modAnim modNotesTx">
        <pc:chgData name="Mihaly Himics" userId="f3138de792c934e8" providerId="LiveId" clId="{3BAE94BE-AF51-4C16-BE8E-D94FAE4D27A8}" dt="2021-09-17T13:39:54.409" v="600"/>
        <pc:sldMkLst>
          <pc:docMk/>
          <pc:sldMk cId="3627360735" sldId="261"/>
        </pc:sldMkLst>
        <pc:spChg chg="mod">
          <ac:chgData name="Mihaly Himics" userId="f3138de792c934e8" providerId="LiveId" clId="{3BAE94BE-AF51-4C16-BE8E-D94FAE4D27A8}" dt="2021-09-17T13:32:53.575" v="301" actId="20577"/>
          <ac:spMkLst>
            <pc:docMk/>
            <pc:sldMk cId="3627360735" sldId="261"/>
            <ac:spMk id="2" creationId="{84C47239-55D8-494E-9E27-40CD3931F0C1}"/>
          </ac:spMkLst>
        </pc:spChg>
        <pc:spChg chg="del mod">
          <ac:chgData name="Mihaly Himics" userId="f3138de792c934e8" providerId="LiveId" clId="{3BAE94BE-AF51-4C16-BE8E-D94FAE4D27A8}" dt="2021-09-17T13:33:13.966" v="307" actId="478"/>
          <ac:spMkLst>
            <pc:docMk/>
            <pc:sldMk cId="3627360735" sldId="261"/>
            <ac:spMk id="3" creationId="{86D975A0-299D-4E77-B6B9-B39ABD285F32}"/>
          </ac:spMkLst>
        </pc:spChg>
        <pc:spChg chg="add mod">
          <ac:chgData name="Mihaly Himics" userId="f3138de792c934e8" providerId="LiveId" clId="{3BAE94BE-AF51-4C16-BE8E-D94FAE4D27A8}" dt="2021-09-17T13:39:21.339" v="596" actId="164"/>
          <ac:spMkLst>
            <pc:docMk/>
            <pc:sldMk cId="3627360735" sldId="261"/>
            <ac:spMk id="6" creationId="{5B713C8E-92C6-4919-9911-0EFDE00924EF}"/>
          </ac:spMkLst>
        </pc:spChg>
        <pc:spChg chg="add mod">
          <ac:chgData name="Mihaly Himics" userId="f3138de792c934e8" providerId="LiveId" clId="{3BAE94BE-AF51-4C16-BE8E-D94FAE4D27A8}" dt="2021-09-17T13:39:21.339" v="596" actId="164"/>
          <ac:spMkLst>
            <pc:docMk/>
            <pc:sldMk cId="3627360735" sldId="261"/>
            <ac:spMk id="7" creationId="{95CB7AC1-010E-4F3B-BF20-9AE20B87EA31}"/>
          </ac:spMkLst>
        </pc:spChg>
        <pc:spChg chg="add mod">
          <ac:chgData name="Mihaly Himics" userId="f3138de792c934e8" providerId="LiveId" clId="{3BAE94BE-AF51-4C16-BE8E-D94FAE4D27A8}" dt="2021-09-17T13:39:21.339" v="596" actId="164"/>
          <ac:spMkLst>
            <pc:docMk/>
            <pc:sldMk cId="3627360735" sldId="261"/>
            <ac:spMk id="8" creationId="{556215BE-27E1-4CBF-A52B-A4B9854F5920}"/>
          </ac:spMkLst>
        </pc:spChg>
        <pc:grpChg chg="add mod">
          <ac:chgData name="Mihaly Himics" userId="f3138de792c934e8" providerId="LiveId" clId="{3BAE94BE-AF51-4C16-BE8E-D94FAE4D27A8}" dt="2021-09-17T13:39:21.339" v="596" actId="164"/>
          <ac:grpSpMkLst>
            <pc:docMk/>
            <pc:sldMk cId="3627360735" sldId="261"/>
            <ac:grpSpMk id="9" creationId="{A6FA148B-5F70-4A9F-862F-C9D9ABF5CBD7}"/>
          </ac:grpSpMkLst>
        </pc:grpChg>
        <pc:picChg chg="add mod">
          <ac:chgData name="Mihaly Himics" userId="f3138de792c934e8" providerId="LiveId" clId="{3BAE94BE-AF51-4C16-BE8E-D94FAE4D27A8}" dt="2021-09-17T13:33:24.069" v="310" actId="1076"/>
          <ac:picMkLst>
            <pc:docMk/>
            <pc:sldMk cId="3627360735" sldId="261"/>
            <ac:picMk id="5" creationId="{5129F6BF-2EF7-470E-BD78-09B6A0FCC2E0}"/>
          </ac:picMkLst>
        </pc:picChg>
      </pc:sldChg>
      <pc:sldChg chg="addSp delSp modSp new mod">
        <pc:chgData name="Mihaly Himics" userId="f3138de792c934e8" providerId="LiveId" clId="{3BAE94BE-AF51-4C16-BE8E-D94FAE4D27A8}" dt="2021-09-17T13:40:35.020" v="629" actId="1076"/>
        <pc:sldMkLst>
          <pc:docMk/>
          <pc:sldMk cId="1144465899" sldId="262"/>
        </pc:sldMkLst>
        <pc:spChg chg="mod">
          <ac:chgData name="Mihaly Himics" userId="f3138de792c934e8" providerId="LiveId" clId="{3BAE94BE-AF51-4C16-BE8E-D94FAE4D27A8}" dt="2021-09-17T13:40:23.762" v="626" actId="20577"/>
          <ac:spMkLst>
            <pc:docMk/>
            <pc:sldMk cId="1144465899" sldId="262"/>
            <ac:spMk id="2" creationId="{64BB919F-22DC-4A82-ADC3-41D93379D69E}"/>
          </ac:spMkLst>
        </pc:spChg>
        <pc:spChg chg="del">
          <ac:chgData name="Mihaly Himics" userId="f3138de792c934e8" providerId="LiveId" clId="{3BAE94BE-AF51-4C16-BE8E-D94FAE4D27A8}" dt="2021-09-17T13:40:27.876" v="627" actId="478"/>
          <ac:spMkLst>
            <pc:docMk/>
            <pc:sldMk cId="1144465899" sldId="262"/>
            <ac:spMk id="3" creationId="{37E0BA98-5CB7-4CC4-B4BE-6A194C3D22A7}"/>
          </ac:spMkLst>
        </pc:spChg>
        <pc:picChg chg="add mod">
          <ac:chgData name="Mihaly Himics" userId="f3138de792c934e8" providerId="LiveId" clId="{3BAE94BE-AF51-4C16-BE8E-D94FAE4D27A8}" dt="2021-09-17T13:40:35.020" v="629" actId="1076"/>
          <ac:picMkLst>
            <pc:docMk/>
            <pc:sldMk cId="1144465899" sldId="262"/>
            <ac:picMk id="5" creationId="{FF19EC72-A393-4C4E-B26A-8F7CF71B3DC9}"/>
          </ac:picMkLst>
        </pc:picChg>
      </pc:sldChg>
      <pc:sldChg chg="addSp modSp new mod">
        <pc:chgData name="Mihaly Himics" userId="f3138de792c934e8" providerId="LiveId" clId="{3BAE94BE-AF51-4C16-BE8E-D94FAE4D27A8}" dt="2021-09-17T13:41:19.026" v="638" actId="1076"/>
        <pc:sldMkLst>
          <pc:docMk/>
          <pc:sldMk cId="2348096953" sldId="263"/>
        </pc:sldMkLst>
        <pc:spChg chg="mod">
          <ac:chgData name="Mihaly Himics" userId="f3138de792c934e8" providerId="LiveId" clId="{3BAE94BE-AF51-4C16-BE8E-D94FAE4D27A8}" dt="2021-09-17T13:40:57.227" v="631"/>
          <ac:spMkLst>
            <pc:docMk/>
            <pc:sldMk cId="2348096953" sldId="263"/>
            <ac:spMk id="2" creationId="{D7B50817-709D-46D7-9022-2B6A353A6566}"/>
          </ac:spMkLst>
        </pc:spChg>
        <pc:spChg chg="mod">
          <ac:chgData name="Mihaly Himics" userId="f3138de792c934e8" providerId="LiveId" clId="{3BAE94BE-AF51-4C16-BE8E-D94FAE4D27A8}" dt="2021-09-17T13:41:15.401" v="636" actId="14100"/>
          <ac:spMkLst>
            <pc:docMk/>
            <pc:sldMk cId="2348096953" sldId="263"/>
            <ac:spMk id="3" creationId="{D5E72902-4DCF-4B59-8859-D15E7E332B83}"/>
          </ac:spMkLst>
        </pc:spChg>
        <pc:picChg chg="add mod">
          <ac:chgData name="Mihaly Himics" userId="f3138de792c934e8" providerId="LiveId" clId="{3BAE94BE-AF51-4C16-BE8E-D94FAE4D27A8}" dt="2021-09-17T13:41:19.026" v="638" actId="1076"/>
          <ac:picMkLst>
            <pc:docMk/>
            <pc:sldMk cId="2348096953" sldId="263"/>
            <ac:picMk id="5" creationId="{0D642417-A29C-4161-8DE5-B5BFFD63F820}"/>
          </ac:picMkLst>
        </pc:picChg>
      </pc:sldChg>
      <pc:sldChg chg="addSp delSp modSp new mod">
        <pc:chgData name="Mihaly Himics" userId="f3138de792c934e8" providerId="LiveId" clId="{3BAE94BE-AF51-4C16-BE8E-D94FAE4D27A8}" dt="2021-09-20T11:41:35.768" v="1525" actId="1076"/>
        <pc:sldMkLst>
          <pc:docMk/>
          <pc:sldMk cId="2641587815" sldId="264"/>
        </pc:sldMkLst>
        <pc:spChg chg="mod">
          <ac:chgData name="Mihaly Himics" userId="f3138de792c934e8" providerId="LiveId" clId="{3BAE94BE-AF51-4C16-BE8E-D94FAE4D27A8}" dt="2021-09-20T11:38:21.173" v="1483" actId="20577"/>
          <ac:spMkLst>
            <pc:docMk/>
            <pc:sldMk cId="2641587815" sldId="264"/>
            <ac:spMk id="2" creationId="{0CC6E84C-1EE8-49FD-87C0-C83847826555}"/>
          </ac:spMkLst>
        </pc:spChg>
        <pc:spChg chg="del">
          <ac:chgData name="Mihaly Himics" userId="f3138de792c934e8" providerId="LiveId" clId="{3BAE94BE-AF51-4C16-BE8E-D94FAE4D27A8}" dt="2021-09-20T11:38:59.511" v="1484" actId="478"/>
          <ac:spMkLst>
            <pc:docMk/>
            <pc:sldMk cId="2641587815" sldId="264"/>
            <ac:spMk id="3" creationId="{0D66E3E3-EA54-412D-B46F-E00ACF2FFFDB}"/>
          </ac:spMkLst>
        </pc:spChg>
        <pc:spChg chg="add mod">
          <ac:chgData name="Mihaly Himics" userId="f3138de792c934e8" providerId="LiveId" clId="{3BAE94BE-AF51-4C16-BE8E-D94FAE4D27A8}" dt="2021-09-20T11:41:35.768" v="1525" actId="1076"/>
          <ac:spMkLst>
            <pc:docMk/>
            <pc:sldMk cId="2641587815" sldId="264"/>
            <ac:spMk id="7" creationId="{877096C4-08F5-462C-B822-B2592A2F5556}"/>
          </ac:spMkLst>
        </pc:spChg>
        <pc:spChg chg="add mod">
          <ac:chgData name="Mihaly Himics" userId="f3138de792c934e8" providerId="LiveId" clId="{3BAE94BE-AF51-4C16-BE8E-D94FAE4D27A8}" dt="2021-09-20T11:41:23.169" v="1522" actId="1076"/>
          <ac:spMkLst>
            <pc:docMk/>
            <pc:sldMk cId="2641587815" sldId="264"/>
            <ac:spMk id="8" creationId="{AE34C6C7-DF09-4853-88AD-10FF43F55FEF}"/>
          </ac:spMkLst>
        </pc:spChg>
        <pc:spChg chg="add mod">
          <ac:chgData name="Mihaly Himics" userId="f3138de792c934e8" providerId="LiveId" clId="{3BAE94BE-AF51-4C16-BE8E-D94FAE4D27A8}" dt="2021-09-20T11:41:32.740" v="1524" actId="1076"/>
          <ac:spMkLst>
            <pc:docMk/>
            <pc:sldMk cId="2641587815" sldId="264"/>
            <ac:spMk id="9" creationId="{1054B04A-B450-475F-A0F9-FA950F52B72C}"/>
          </ac:spMkLst>
        </pc:spChg>
        <pc:spChg chg="add mod">
          <ac:chgData name="Mihaly Himics" userId="f3138de792c934e8" providerId="LiveId" clId="{3BAE94BE-AF51-4C16-BE8E-D94FAE4D27A8}" dt="2021-09-20T11:41:16.736" v="1520" actId="1076"/>
          <ac:spMkLst>
            <pc:docMk/>
            <pc:sldMk cId="2641587815" sldId="264"/>
            <ac:spMk id="10" creationId="{EB6D3638-266F-4FF3-B1EA-55964991CAD3}"/>
          </ac:spMkLst>
        </pc:spChg>
        <pc:spChg chg="add mod">
          <ac:chgData name="Mihaly Himics" userId="f3138de792c934e8" providerId="LiveId" clId="{3BAE94BE-AF51-4C16-BE8E-D94FAE4D27A8}" dt="2021-09-20T11:41:04.284" v="1516" actId="688"/>
          <ac:spMkLst>
            <pc:docMk/>
            <pc:sldMk cId="2641587815" sldId="264"/>
            <ac:spMk id="11" creationId="{AD9C0D5F-8D4A-485D-8AA9-A5A57DE6FF9B}"/>
          </ac:spMkLst>
        </pc:spChg>
        <pc:picChg chg="add mod">
          <ac:chgData name="Mihaly Himics" userId="f3138de792c934e8" providerId="LiveId" clId="{3BAE94BE-AF51-4C16-BE8E-D94FAE4D27A8}" dt="2021-09-20T11:39:07.237" v="1486" actId="1076"/>
          <ac:picMkLst>
            <pc:docMk/>
            <pc:sldMk cId="2641587815" sldId="264"/>
            <ac:picMk id="6" creationId="{13DB7146-F245-4CED-9CCA-97BE36238096}"/>
          </ac:picMkLst>
        </pc:picChg>
      </pc:sldChg>
      <pc:sldChg chg="addSp delSp modSp new mod">
        <pc:chgData name="Mihaly Himics" userId="f3138de792c934e8" providerId="LiveId" clId="{3BAE94BE-AF51-4C16-BE8E-D94FAE4D27A8}" dt="2021-09-17T13:44:12.490" v="673" actId="1076"/>
        <pc:sldMkLst>
          <pc:docMk/>
          <pc:sldMk cId="3906019234" sldId="265"/>
        </pc:sldMkLst>
        <pc:spChg chg="mod">
          <ac:chgData name="Mihaly Himics" userId="f3138de792c934e8" providerId="LiveId" clId="{3BAE94BE-AF51-4C16-BE8E-D94FAE4D27A8}" dt="2021-09-17T13:41:50.277" v="642"/>
          <ac:spMkLst>
            <pc:docMk/>
            <pc:sldMk cId="3906019234" sldId="265"/>
            <ac:spMk id="2" creationId="{4F526497-FB20-4A5C-85DB-F9ACA9B881E3}"/>
          </ac:spMkLst>
        </pc:spChg>
        <pc:spChg chg="del">
          <ac:chgData name="Mihaly Himics" userId="f3138de792c934e8" providerId="LiveId" clId="{3BAE94BE-AF51-4C16-BE8E-D94FAE4D27A8}" dt="2021-09-17T13:41:58.037" v="643" actId="478"/>
          <ac:spMkLst>
            <pc:docMk/>
            <pc:sldMk cId="3906019234" sldId="265"/>
            <ac:spMk id="3" creationId="{D1756637-0A6D-476C-B188-737A70CB9D8A}"/>
          </ac:spMkLst>
        </pc:spChg>
        <pc:spChg chg="add mod">
          <ac:chgData name="Mihaly Himics" userId="f3138de792c934e8" providerId="LiveId" clId="{3BAE94BE-AF51-4C16-BE8E-D94FAE4D27A8}" dt="2021-09-17T13:43:56.911" v="670" actId="1076"/>
          <ac:spMkLst>
            <pc:docMk/>
            <pc:sldMk cId="3906019234" sldId="265"/>
            <ac:spMk id="6" creationId="{B6DB6CC4-C842-4B03-9B20-12CB1369B55A}"/>
          </ac:spMkLst>
        </pc:spChg>
        <pc:spChg chg="add mod">
          <ac:chgData name="Mihaly Himics" userId="f3138de792c934e8" providerId="LiveId" clId="{3BAE94BE-AF51-4C16-BE8E-D94FAE4D27A8}" dt="2021-09-17T13:43:06.613" v="658" actId="207"/>
          <ac:spMkLst>
            <pc:docMk/>
            <pc:sldMk cId="3906019234" sldId="265"/>
            <ac:spMk id="7" creationId="{8CF26F0C-76C3-421A-86F5-E1B163ECA045}"/>
          </ac:spMkLst>
        </pc:spChg>
        <pc:spChg chg="add mod">
          <ac:chgData name="Mihaly Himics" userId="f3138de792c934e8" providerId="LiveId" clId="{3BAE94BE-AF51-4C16-BE8E-D94FAE4D27A8}" dt="2021-09-17T13:43:15.874" v="660" actId="1076"/>
          <ac:spMkLst>
            <pc:docMk/>
            <pc:sldMk cId="3906019234" sldId="265"/>
            <ac:spMk id="8" creationId="{5D9F3512-3324-4C07-935D-B195D411427B}"/>
          </ac:spMkLst>
        </pc:spChg>
        <pc:spChg chg="add mod">
          <ac:chgData name="Mihaly Himics" userId="f3138de792c934e8" providerId="LiveId" clId="{3BAE94BE-AF51-4C16-BE8E-D94FAE4D27A8}" dt="2021-09-17T13:43:40.068" v="667" actId="1076"/>
          <ac:spMkLst>
            <pc:docMk/>
            <pc:sldMk cId="3906019234" sldId="265"/>
            <ac:spMk id="9" creationId="{D7FFB5F1-491F-4469-8FDA-96AD992401FE}"/>
          </ac:spMkLst>
        </pc:spChg>
        <pc:spChg chg="add mod">
          <ac:chgData name="Mihaly Himics" userId="f3138de792c934e8" providerId="LiveId" clId="{3BAE94BE-AF51-4C16-BE8E-D94FAE4D27A8}" dt="2021-09-17T13:43:47.453" v="669" actId="1076"/>
          <ac:spMkLst>
            <pc:docMk/>
            <pc:sldMk cId="3906019234" sldId="265"/>
            <ac:spMk id="10" creationId="{0630FF4D-1AE2-4285-BAD4-7C473E55E043}"/>
          </ac:spMkLst>
        </pc:spChg>
        <pc:picChg chg="add mod">
          <ac:chgData name="Mihaly Himics" userId="f3138de792c934e8" providerId="LiveId" clId="{3BAE94BE-AF51-4C16-BE8E-D94FAE4D27A8}" dt="2021-09-17T13:42:48.373" v="654" actId="14100"/>
          <ac:picMkLst>
            <pc:docMk/>
            <pc:sldMk cId="3906019234" sldId="265"/>
            <ac:picMk id="5" creationId="{2A30BE7B-3ACF-42C0-88CC-EA0C95E82BD4}"/>
          </ac:picMkLst>
        </pc:picChg>
        <pc:picChg chg="add mod">
          <ac:chgData name="Mihaly Himics" userId="f3138de792c934e8" providerId="LiveId" clId="{3BAE94BE-AF51-4C16-BE8E-D94FAE4D27A8}" dt="2021-09-17T13:44:12.490" v="673" actId="1076"/>
          <ac:picMkLst>
            <pc:docMk/>
            <pc:sldMk cId="3906019234" sldId="265"/>
            <ac:picMk id="11" creationId="{FD32EBA2-C9A8-4133-B30A-8C5F3D192A81}"/>
          </ac:picMkLst>
        </pc:picChg>
      </pc:sldChg>
      <pc:sldChg chg="addSp modSp new mod">
        <pc:chgData name="Mihaly Himics" userId="f3138de792c934e8" providerId="LiveId" clId="{3BAE94BE-AF51-4C16-BE8E-D94FAE4D27A8}" dt="2021-09-17T13:47:35.042" v="772" actId="20577"/>
        <pc:sldMkLst>
          <pc:docMk/>
          <pc:sldMk cId="399970655" sldId="266"/>
        </pc:sldMkLst>
        <pc:spChg chg="mod">
          <ac:chgData name="Mihaly Himics" userId="f3138de792c934e8" providerId="LiveId" clId="{3BAE94BE-AF51-4C16-BE8E-D94FAE4D27A8}" dt="2021-09-17T13:47:35.042" v="772" actId="20577"/>
          <ac:spMkLst>
            <pc:docMk/>
            <pc:sldMk cId="399970655" sldId="266"/>
            <ac:spMk id="2" creationId="{79FA1687-BF04-4A31-9A8D-7377A60F4101}"/>
          </ac:spMkLst>
        </pc:spChg>
        <pc:spChg chg="mod">
          <ac:chgData name="Mihaly Himics" userId="f3138de792c934e8" providerId="LiveId" clId="{3BAE94BE-AF51-4C16-BE8E-D94FAE4D27A8}" dt="2021-09-17T13:44:45.562" v="679" actId="14100"/>
          <ac:spMkLst>
            <pc:docMk/>
            <pc:sldMk cId="399970655" sldId="266"/>
            <ac:spMk id="3" creationId="{FA671F83-3A05-40AA-90EE-4018DF186A01}"/>
          </ac:spMkLst>
        </pc:spChg>
        <pc:picChg chg="add mod">
          <ac:chgData name="Mihaly Himics" userId="f3138de792c934e8" providerId="LiveId" clId="{3BAE94BE-AF51-4C16-BE8E-D94FAE4D27A8}" dt="2021-09-17T13:44:51.433" v="681" actId="1076"/>
          <ac:picMkLst>
            <pc:docMk/>
            <pc:sldMk cId="399970655" sldId="266"/>
            <ac:picMk id="5" creationId="{F8B08A3E-F30E-47B1-93BA-701D6111FDF3}"/>
          </ac:picMkLst>
        </pc:picChg>
      </pc:sldChg>
      <pc:sldChg chg="addSp delSp modSp new mod">
        <pc:chgData name="Mihaly Himics" userId="f3138de792c934e8" providerId="LiveId" clId="{3BAE94BE-AF51-4C16-BE8E-D94FAE4D27A8}" dt="2021-09-20T11:49:22.748" v="1595" actId="1076"/>
        <pc:sldMkLst>
          <pc:docMk/>
          <pc:sldMk cId="2765790858" sldId="267"/>
        </pc:sldMkLst>
        <pc:spChg chg="mod">
          <ac:chgData name="Mihaly Himics" userId="f3138de792c934e8" providerId="LiveId" clId="{3BAE94BE-AF51-4C16-BE8E-D94FAE4D27A8}" dt="2021-09-17T13:47:16.724" v="750" actId="20577"/>
          <ac:spMkLst>
            <pc:docMk/>
            <pc:sldMk cId="2765790858" sldId="267"/>
            <ac:spMk id="2" creationId="{63C82531-2DE1-4FDC-9137-96AC193C3586}"/>
          </ac:spMkLst>
        </pc:spChg>
        <pc:spChg chg="del">
          <ac:chgData name="Mihaly Himics" userId="f3138de792c934e8" providerId="LiveId" clId="{3BAE94BE-AF51-4C16-BE8E-D94FAE4D27A8}" dt="2021-09-17T13:45:19.648" v="684" actId="478"/>
          <ac:spMkLst>
            <pc:docMk/>
            <pc:sldMk cId="2765790858" sldId="267"/>
            <ac:spMk id="3" creationId="{48A20614-53B9-44E3-88B4-A9FAEB6BB1C7}"/>
          </ac:spMkLst>
        </pc:spChg>
        <pc:spChg chg="add mod">
          <ac:chgData name="Mihaly Himics" userId="f3138de792c934e8" providerId="LiveId" clId="{3BAE94BE-AF51-4C16-BE8E-D94FAE4D27A8}" dt="2021-09-20T11:49:22.748" v="1595" actId="1076"/>
          <ac:spMkLst>
            <pc:docMk/>
            <pc:sldMk cId="2765790858" sldId="267"/>
            <ac:spMk id="6" creationId="{8B561086-05B3-426D-98D1-E33BDB0B0478}"/>
          </ac:spMkLst>
        </pc:spChg>
        <pc:picChg chg="add mod">
          <ac:chgData name="Mihaly Himics" userId="f3138de792c934e8" providerId="LiveId" clId="{3BAE94BE-AF51-4C16-BE8E-D94FAE4D27A8}" dt="2021-09-17T13:45:38.103" v="691" actId="14100"/>
          <ac:picMkLst>
            <pc:docMk/>
            <pc:sldMk cId="2765790858" sldId="267"/>
            <ac:picMk id="5" creationId="{76543680-651A-456E-B451-EA5483FF1BCB}"/>
          </ac:picMkLst>
        </pc:picChg>
      </pc:sldChg>
      <pc:sldChg chg="addSp modSp new mod">
        <pc:chgData name="Mihaly Himics" userId="f3138de792c934e8" providerId="LiveId" clId="{3BAE94BE-AF51-4C16-BE8E-D94FAE4D27A8}" dt="2021-09-17T13:51:33.444" v="917" actId="1076"/>
        <pc:sldMkLst>
          <pc:docMk/>
          <pc:sldMk cId="1267155701" sldId="268"/>
        </pc:sldMkLst>
        <pc:spChg chg="mod">
          <ac:chgData name="Mihaly Himics" userId="f3138de792c934e8" providerId="LiveId" clId="{3BAE94BE-AF51-4C16-BE8E-D94FAE4D27A8}" dt="2021-09-17T13:48:00.095" v="797" actId="20577"/>
          <ac:spMkLst>
            <pc:docMk/>
            <pc:sldMk cId="1267155701" sldId="268"/>
            <ac:spMk id="2" creationId="{CD82D31F-18FB-4F0B-9271-C69E1E924E80}"/>
          </ac:spMkLst>
        </pc:spChg>
        <pc:spChg chg="mod">
          <ac:chgData name="Mihaly Himics" userId="f3138de792c934e8" providerId="LiveId" clId="{3BAE94BE-AF51-4C16-BE8E-D94FAE4D27A8}" dt="2021-09-17T13:51:16.399" v="913" actId="6549"/>
          <ac:spMkLst>
            <pc:docMk/>
            <pc:sldMk cId="1267155701" sldId="268"/>
            <ac:spMk id="3" creationId="{6D48D81A-52E3-4B71-AEF7-CE5F3F5BCB0E}"/>
          </ac:spMkLst>
        </pc:spChg>
        <pc:picChg chg="add mod">
          <ac:chgData name="Mihaly Himics" userId="f3138de792c934e8" providerId="LiveId" clId="{3BAE94BE-AF51-4C16-BE8E-D94FAE4D27A8}" dt="2021-09-17T13:51:33.444" v="917" actId="1076"/>
          <ac:picMkLst>
            <pc:docMk/>
            <pc:sldMk cId="1267155701" sldId="268"/>
            <ac:picMk id="5" creationId="{5FE3095B-EBB3-4A88-B66E-B51093BF4C47}"/>
          </ac:picMkLst>
        </pc:picChg>
      </pc:sldChg>
      <pc:sldChg chg="addSp delSp modSp new mod">
        <pc:chgData name="Mihaly Himics" userId="f3138de792c934e8" providerId="LiveId" clId="{3BAE94BE-AF51-4C16-BE8E-D94FAE4D27A8}" dt="2021-09-17T13:53:55.476" v="978" actId="14100"/>
        <pc:sldMkLst>
          <pc:docMk/>
          <pc:sldMk cId="2617329538" sldId="269"/>
        </pc:sldMkLst>
        <pc:spChg chg="mod">
          <ac:chgData name="Mihaly Himics" userId="f3138de792c934e8" providerId="LiveId" clId="{3BAE94BE-AF51-4C16-BE8E-D94FAE4D27A8}" dt="2021-09-17T13:52:08.042" v="936" actId="20577"/>
          <ac:spMkLst>
            <pc:docMk/>
            <pc:sldMk cId="2617329538" sldId="269"/>
            <ac:spMk id="2" creationId="{85953128-2C02-4328-8610-A9F3EF38FFF6}"/>
          </ac:spMkLst>
        </pc:spChg>
        <pc:spChg chg="del">
          <ac:chgData name="Mihaly Himics" userId="f3138de792c934e8" providerId="LiveId" clId="{3BAE94BE-AF51-4C16-BE8E-D94FAE4D27A8}" dt="2021-09-17T13:52:18.425" v="937" actId="478"/>
          <ac:spMkLst>
            <pc:docMk/>
            <pc:sldMk cId="2617329538" sldId="269"/>
            <ac:spMk id="3" creationId="{F66E336E-C937-40D9-B185-455108529214}"/>
          </ac:spMkLst>
        </pc:spChg>
        <pc:spChg chg="add mod">
          <ac:chgData name="Mihaly Himics" userId="f3138de792c934e8" providerId="LiveId" clId="{3BAE94BE-AF51-4C16-BE8E-D94FAE4D27A8}" dt="2021-09-17T13:53:55.476" v="978" actId="14100"/>
          <ac:spMkLst>
            <pc:docMk/>
            <pc:sldMk cId="2617329538" sldId="269"/>
            <ac:spMk id="7" creationId="{A182A4A5-B803-474C-ABF3-D8DAB2532B91}"/>
          </ac:spMkLst>
        </pc:spChg>
        <pc:spChg chg="add mod">
          <ac:chgData name="Mihaly Himics" userId="f3138de792c934e8" providerId="LiveId" clId="{3BAE94BE-AF51-4C16-BE8E-D94FAE4D27A8}" dt="2021-09-17T13:52:59.570" v="948" actId="14100"/>
          <ac:spMkLst>
            <pc:docMk/>
            <pc:sldMk cId="2617329538" sldId="269"/>
            <ac:spMk id="8" creationId="{66A5B30E-0875-4952-947E-C7CA5C373067}"/>
          </ac:spMkLst>
        </pc:spChg>
        <pc:spChg chg="add mod">
          <ac:chgData name="Mihaly Himics" userId="f3138de792c934e8" providerId="LiveId" clId="{3BAE94BE-AF51-4C16-BE8E-D94FAE4D27A8}" dt="2021-09-17T13:53:15.095" v="952" actId="1076"/>
          <ac:spMkLst>
            <pc:docMk/>
            <pc:sldMk cId="2617329538" sldId="269"/>
            <ac:spMk id="9" creationId="{E42669E6-ADE8-4668-9451-312529E8F3B3}"/>
          </ac:spMkLst>
        </pc:spChg>
        <pc:picChg chg="add mod">
          <ac:chgData name="Mihaly Himics" userId="f3138de792c934e8" providerId="LiveId" clId="{3BAE94BE-AF51-4C16-BE8E-D94FAE4D27A8}" dt="2021-09-17T13:52:27.181" v="940" actId="1076"/>
          <ac:picMkLst>
            <pc:docMk/>
            <pc:sldMk cId="2617329538" sldId="269"/>
            <ac:picMk id="5" creationId="{BF170BAC-FD72-4670-94D9-E255E6BE032C}"/>
          </ac:picMkLst>
        </pc:picChg>
        <pc:picChg chg="add mod">
          <ac:chgData name="Mihaly Himics" userId="f3138de792c934e8" providerId="LiveId" clId="{3BAE94BE-AF51-4C16-BE8E-D94FAE4D27A8}" dt="2021-09-17T13:52:33.566" v="942" actId="1076"/>
          <ac:picMkLst>
            <pc:docMk/>
            <pc:sldMk cId="2617329538" sldId="269"/>
            <ac:picMk id="6" creationId="{5A90220D-05E0-4584-8B59-511688A31306}"/>
          </ac:picMkLst>
        </pc:picChg>
      </pc:sldChg>
      <pc:sldChg chg="addSp delSp modSp new mod">
        <pc:chgData name="Mihaly Himics" userId="f3138de792c934e8" providerId="LiveId" clId="{3BAE94BE-AF51-4C16-BE8E-D94FAE4D27A8}" dt="2021-09-17T14:04:42.541" v="1216" actId="20577"/>
        <pc:sldMkLst>
          <pc:docMk/>
          <pc:sldMk cId="1124116975" sldId="270"/>
        </pc:sldMkLst>
        <pc:spChg chg="mod">
          <ac:chgData name="Mihaly Himics" userId="f3138de792c934e8" providerId="LiveId" clId="{3BAE94BE-AF51-4C16-BE8E-D94FAE4D27A8}" dt="2021-09-17T13:54:58.685" v="1016" actId="20577"/>
          <ac:spMkLst>
            <pc:docMk/>
            <pc:sldMk cId="1124116975" sldId="270"/>
            <ac:spMk id="2" creationId="{15CC8602-A4BD-4101-BC83-6C27CD3A8D19}"/>
          </ac:spMkLst>
        </pc:spChg>
        <pc:spChg chg="del">
          <ac:chgData name="Mihaly Himics" userId="f3138de792c934e8" providerId="LiveId" clId="{3BAE94BE-AF51-4C16-BE8E-D94FAE4D27A8}" dt="2021-09-17T13:55:03.860" v="1017" actId="478"/>
          <ac:spMkLst>
            <pc:docMk/>
            <pc:sldMk cId="1124116975" sldId="270"/>
            <ac:spMk id="3" creationId="{57A9A9B9-A1E8-404D-84AE-146C6ADA9E0A}"/>
          </ac:spMkLst>
        </pc:spChg>
        <pc:spChg chg="add del mod">
          <ac:chgData name="Mihaly Himics" userId="f3138de792c934e8" providerId="LiveId" clId="{3BAE94BE-AF51-4C16-BE8E-D94FAE4D27A8}" dt="2021-09-17T13:56:05.726" v="1029" actId="478"/>
          <ac:spMkLst>
            <pc:docMk/>
            <pc:sldMk cId="1124116975" sldId="270"/>
            <ac:spMk id="8" creationId="{3808FA13-C9AC-4632-8A64-55C516C19E50}"/>
          </ac:spMkLst>
        </pc:spChg>
        <pc:spChg chg="add mod">
          <ac:chgData name="Mihaly Himics" userId="f3138de792c934e8" providerId="LiveId" clId="{3BAE94BE-AF51-4C16-BE8E-D94FAE4D27A8}" dt="2021-09-17T14:04:32.062" v="1204" actId="1076"/>
          <ac:spMkLst>
            <pc:docMk/>
            <pc:sldMk cId="1124116975" sldId="270"/>
            <ac:spMk id="9" creationId="{510477E8-FE5F-4F35-B8F4-7D5EEE0A0B7C}"/>
          </ac:spMkLst>
        </pc:spChg>
        <pc:spChg chg="add mod">
          <ac:chgData name="Mihaly Himics" userId="f3138de792c934e8" providerId="LiveId" clId="{3BAE94BE-AF51-4C16-BE8E-D94FAE4D27A8}" dt="2021-09-17T13:56:36.075" v="1052" actId="1076"/>
          <ac:spMkLst>
            <pc:docMk/>
            <pc:sldMk cId="1124116975" sldId="270"/>
            <ac:spMk id="10" creationId="{666DDD91-A237-43D5-80CA-882ADEC47B29}"/>
          </ac:spMkLst>
        </pc:spChg>
        <pc:spChg chg="add mod">
          <ac:chgData name="Mihaly Himics" userId="f3138de792c934e8" providerId="LiveId" clId="{3BAE94BE-AF51-4C16-BE8E-D94FAE4D27A8}" dt="2021-09-17T14:04:42.541" v="1216" actId="20577"/>
          <ac:spMkLst>
            <pc:docMk/>
            <pc:sldMk cId="1124116975" sldId="270"/>
            <ac:spMk id="11" creationId="{3D899FAF-35A9-4F9D-B16D-89ECF09983A0}"/>
          </ac:spMkLst>
        </pc:spChg>
        <pc:spChg chg="add mod">
          <ac:chgData name="Mihaly Himics" userId="f3138de792c934e8" providerId="LiveId" clId="{3BAE94BE-AF51-4C16-BE8E-D94FAE4D27A8}" dt="2021-09-17T14:04:13.179" v="1191" actId="1076"/>
          <ac:spMkLst>
            <pc:docMk/>
            <pc:sldMk cId="1124116975" sldId="270"/>
            <ac:spMk id="12" creationId="{8586D4C8-71A8-4066-A95C-0CD999E21B19}"/>
          </ac:spMkLst>
        </pc:spChg>
        <pc:picChg chg="add mod">
          <ac:chgData name="Mihaly Himics" userId="f3138de792c934e8" providerId="LiveId" clId="{3BAE94BE-AF51-4C16-BE8E-D94FAE4D27A8}" dt="2021-09-17T13:55:33.992" v="1024" actId="14100"/>
          <ac:picMkLst>
            <pc:docMk/>
            <pc:sldMk cId="1124116975" sldId="270"/>
            <ac:picMk id="5" creationId="{A4372155-966F-4659-B0A0-8FC4439287BE}"/>
          </ac:picMkLst>
        </pc:picChg>
        <pc:picChg chg="add mod">
          <ac:chgData name="Mihaly Himics" userId="f3138de792c934e8" providerId="LiveId" clId="{3BAE94BE-AF51-4C16-BE8E-D94FAE4D27A8}" dt="2021-09-17T13:55:37.637" v="1025" actId="1076"/>
          <ac:picMkLst>
            <pc:docMk/>
            <pc:sldMk cId="1124116975" sldId="270"/>
            <ac:picMk id="6" creationId="{5CC05794-9FA2-4359-9827-B9C750652233}"/>
          </ac:picMkLst>
        </pc:picChg>
        <pc:picChg chg="add mod">
          <ac:chgData name="Mihaly Himics" userId="f3138de792c934e8" providerId="LiveId" clId="{3BAE94BE-AF51-4C16-BE8E-D94FAE4D27A8}" dt="2021-09-17T13:55:42.594" v="1026" actId="1076"/>
          <ac:picMkLst>
            <pc:docMk/>
            <pc:sldMk cId="1124116975" sldId="270"/>
            <ac:picMk id="7" creationId="{167AC63C-437A-4623-AF23-E61C69EC2531}"/>
          </ac:picMkLst>
        </pc:picChg>
      </pc:sldChg>
      <pc:sldChg chg="addSp modSp new mod">
        <pc:chgData name="Mihaly Himics" userId="f3138de792c934e8" providerId="LiveId" clId="{3BAE94BE-AF51-4C16-BE8E-D94FAE4D27A8}" dt="2021-09-17T13:59:36.634" v="1120" actId="1076"/>
        <pc:sldMkLst>
          <pc:docMk/>
          <pc:sldMk cId="337229756" sldId="271"/>
        </pc:sldMkLst>
        <pc:spChg chg="mod">
          <ac:chgData name="Mihaly Himics" userId="f3138de792c934e8" providerId="LiveId" clId="{3BAE94BE-AF51-4C16-BE8E-D94FAE4D27A8}" dt="2021-09-17T13:57:42.226" v="1054"/>
          <ac:spMkLst>
            <pc:docMk/>
            <pc:sldMk cId="337229756" sldId="271"/>
            <ac:spMk id="2" creationId="{33428C83-350A-41E0-B587-2DCC58786FD8}"/>
          </ac:spMkLst>
        </pc:spChg>
        <pc:spChg chg="mod">
          <ac:chgData name="Mihaly Himics" userId="f3138de792c934e8" providerId="LiveId" clId="{3BAE94BE-AF51-4C16-BE8E-D94FAE4D27A8}" dt="2021-09-17T13:58:50.380" v="1094" actId="20577"/>
          <ac:spMkLst>
            <pc:docMk/>
            <pc:sldMk cId="337229756" sldId="271"/>
            <ac:spMk id="3" creationId="{9417405C-F77C-4725-B2BB-A0AD68B4AA14}"/>
          </ac:spMkLst>
        </pc:spChg>
        <pc:spChg chg="add mod">
          <ac:chgData name="Mihaly Himics" userId="f3138de792c934e8" providerId="LiveId" clId="{3BAE94BE-AF51-4C16-BE8E-D94FAE4D27A8}" dt="2021-09-17T13:59:25.778" v="1117" actId="20577"/>
          <ac:spMkLst>
            <pc:docMk/>
            <pc:sldMk cId="337229756" sldId="271"/>
            <ac:spMk id="6" creationId="{86D5B208-B1BB-4AC8-BFEA-EB0D00698995}"/>
          </ac:spMkLst>
        </pc:spChg>
        <pc:spChg chg="add mod">
          <ac:chgData name="Mihaly Himics" userId="f3138de792c934e8" providerId="LiveId" clId="{3BAE94BE-AF51-4C16-BE8E-D94FAE4D27A8}" dt="2021-09-17T13:59:36.634" v="1120" actId="1076"/>
          <ac:spMkLst>
            <pc:docMk/>
            <pc:sldMk cId="337229756" sldId="271"/>
            <ac:spMk id="7" creationId="{21B4F3E9-69C1-4218-9CE7-ADF391EFFFC7}"/>
          </ac:spMkLst>
        </pc:spChg>
        <pc:picChg chg="add mod">
          <ac:chgData name="Mihaly Himics" userId="f3138de792c934e8" providerId="LiveId" clId="{3BAE94BE-AF51-4C16-BE8E-D94FAE4D27A8}" dt="2021-09-17T13:59:00.798" v="1095" actId="1076"/>
          <ac:picMkLst>
            <pc:docMk/>
            <pc:sldMk cId="337229756" sldId="271"/>
            <ac:picMk id="5" creationId="{0E45BE34-6DC3-40A0-A22D-4DD54E9EDBDC}"/>
          </ac:picMkLst>
        </pc:picChg>
      </pc:sldChg>
      <pc:sldChg chg="addSp modSp new mod">
        <pc:chgData name="Mihaly Himics" userId="f3138de792c934e8" providerId="LiveId" clId="{3BAE94BE-AF51-4C16-BE8E-D94FAE4D27A8}" dt="2021-09-17T14:06:36.258" v="1465" actId="1076"/>
        <pc:sldMkLst>
          <pc:docMk/>
          <pc:sldMk cId="3234730212" sldId="272"/>
        </pc:sldMkLst>
        <pc:spChg chg="mod">
          <ac:chgData name="Mihaly Himics" userId="f3138de792c934e8" providerId="LiveId" clId="{3BAE94BE-AF51-4C16-BE8E-D94FAE4D27A8}" dt="2021-09-17T14:05:11.697" v="1243" actId="20577"/>
          <ac:spMkLst>
            <pc:docMk/>
            <pc:sldMk cId="3234730212" sldId="272"/>
            <ac:spMk id="2" creationId="{31713A1C-7D36-40E3-870F-7CED763F1D5C}"/>
          </ac:spMkLst>
        </pc:spChg>
        <pc:spChg chg="mod">
          <ac:chgData name="Mihaly Himics" userId="f3138de792c934e8" providerId="LiveId" clId="{3BAE94BE-AF51-4C16-BE8E-D94FAE4D27A8}" dt="2021-09-17T14:06:22.034" v="1460" actId="1076"/>
          <ac:spMkLst>
            <pc:docMk/>
            <pc:sldMk cId="3234730212" sldId="272"/>
            <ac:spMk id="3" creationId="{849E051C-BFE8-4511-88C5-59CA2B218485}"/>
          </ac:spMkLst>
        </pc:spChg>
        <pc:picChg chg="add mod">
          <ac:chgData name="Mihaly Himics" userId="f3138de792c934e8" providerId="LiveId" clId="{3BAE94BE-AF51-4C16-BE8E-D94FAE4D27A8}" dt="2021-09-17T14:06:36.258" v="1465" actId="1076"/>
          <ac:picMkLst>
            <pc:docMk/>
            <pc:sldMk cId="3234730212" sldId="272"/>
            <ac:picMk id="5" creationId="{19CCD017-F000-4912-A6EB-F4A103B1DE36}"/>
          </ac:picMkLst>
        </pc:picChg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56142016" sldId="470"/>
        </pc:sldMkLst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4060208896" sldId="471"/>
        </pc:sldMkLst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1739889420" sldId="472"/>
        </pc:sldMkLst>
      </pc:sldChg>
      <pc:sldChg chg="del">
        <pc:chgData name="Mihaly Himics" userId="f3138de792c934e8" providerId="LiveId" clId="{3BAE94BE-AF51-4C16-BE8E-D94FAE4D27A8}" dt="2021-09-17T13:22:37.855" v="97" actId="47"/>
        <pc:sldMkLst>
          <pc:docMk/>
          <pc:sldMk cId="464129216" sldId="473"/>
        </pc:sldMkLst>
      </pc:sldChg>
      <pc:sldMasterChg chg="modSp mod modSldLayout">
        <pc:chgData name="Mihaly Himics" userId="f3138de792c934e8" providerId="LiveId" clId="{3BAE94BE-AF51-4C16-BE8E-D94FAE4D27A8}" dt="2021-09-17T13:27:50.035" v="221"/>
        <pc:sldMasterMkLst>
          <pc:docMk/>
          <pc:sldMasterMk cId="0" sldId="2147483649"/>
        </pc:sldMasterMkLst>
        <pc:spChg chg="mod">
          <ac:chgData name="Mihaly Himics" userId="f3138de792c934e8" providerId="LiveId" clId="{3BAE94BE-AF51-4C16-BE8E-D94FAE4D27A8}" dt="2021-09-17T13:24:18.889" v="205" actId="6549"/>
          <ac:spMkLst>
            <pc:docMk/>
            <pc:sldMasterMk cId="0" sldId="2147483649"/>
            <ac:spMk id="4101" creationId="{00000000-0000-0000-0000-000000000000}"/>
          </ac:spMkLst>
        </pc:spChg>
        <pc:sldLayoutChg chg="modSp mod">
          <pc:chgData name="Mihaly Himics" userId="f3138de792c934e8" providerId="LiveId" clId="{3BAE94BE-AF51-4C16-BE8E-D94FAE4D27A8}" dt="2021-09-17T13:27:50.035" v="221"/>
          <pc:sldLayoutMkLst>
            <pc:docMk/>
            <pc:sldMasterMk cId="0" sldId="2147483649"/>
            <pc:sldLayoutMk cId="1864083480" sldId="2147483786"/>
          </pc:sldLayoutMkLst>
          <pc:spChg chg="mod">
            <ac:chgData name="Mihaly Himics" userId="f3138de792c934e8" providerId="LiveId" clId="{3BAE94BE-AF51-4C16-BE8E-D94FAE4D27A8}" dt="2021-09-17T13:27:50.035" v="221"/>
            <ac:spMkLst>
              <pc:docMk/>
              <pc:sldMasterMk cId="0" sldId="2147483649"/>
              <pc:sldLayoutMk cId="1864083480" sldId="2147483786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14.755" v="218"/>
          <pc:sldLayoutMkLst>
            <pc:docMk/>
            <pc:sldMasterMk cId="0" sldId="2147483649"/>
            <pc:sldLayoutMk cId="2869659145" sldId="2147483787"/>
          </pc:sldLayoutMkLst>
          <pc:spChg chg="mod">
            <ac:chgData name="Mihaly Himics" userId="f3138de792c934e8" providerId="LiveId" clId="{3BAE94BE-AF51-4C16-BE8E-D94FAE4D27A8}" dt="2021-09-17T13:27:14.755" v="218"/>
            <ac:spMkLst>
              <pc:docMk/>
              <pc:sldMasterMk cId="0" sldId="2147483649"/>
              <pc:sldLayoutMk cId="2869659145" sldId="2147483787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11.517" v="217"/>
          <pc:sldLayoutMkLst>
            <pc:docMk/>
            <pc:sldMasterMk cId="0" sldId="2147483649"/>
            <pc:sldLayoutMk cId="2991875347" sldId="2147483788"/>
          </pc:sldLayoutMkLst>
          <pc:spChg chg="mod">
            <ac:chgData name="Mihaly Himics" userId="f3138de792c934e8" providerId="LiveId" clId="{3BAE94BE-AF51-4C16-BE8E-D94FAE4D27A8}" dt="2021-09-17T13:27:11.517" v="217"/>
            <ac:spMkLst>
              <pc:docMk/>
              <pc:sldMasterMk cId="0" sldId="2147483649"/>
              <pc:sldLayoutMk cId="2991875347" sldId="2147483788"/>
              <ac:spMk id="5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08.392" v="216"/>
          <pc:sldLayoutMkLst>
            <pc:docMk/>
            <pc:sldMasterMk cId="0" sldId="2147483649"/>
            <pc:sldLayoutMk cId="3226002576" sldId="2147483789"/>
          </pc:sldLayoutMkLst>
          <pc:spChg chg="mod">
            <ac:chgData name="Mihaly Himics" userId="f3138de792c934e8" providerId="LiveId" clId="{3BAE94BE-AF51-4C16-BE8E-D94FAE4D27A8}" dt="2021-09-17T13:27:08.392" v="216"/>
            <ac:spMkLst>
              <pc:docMk/>
              <pc:sldMasterMk cId="0" sldId="2147483649"/>
              <pc:sldLayoutMk cId="3226002576" sldId="2147483789"/>
              <ac:spMk id="7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5:04.436" v="207"/>
          <pc:sldLayoutMkLst>
            <pc:docMk/>
            <pc:sldMasterMk cId="0" sldId="2147483649"/>
            <pc:sldLayoutMk cId="2367724464" sldId="2147483790"/>
          </pc:sldLayoutMkLst>
          <pc:spChg chg="mod">
            <ac:chgData name="Mihaly Himics" userId="f3138de792c934e8" providerId="LiveId" clId="{3BAE94BE-AF51-4C16-BE8E-D94FAE4D27A8}" dt="2021-09-17T13:25:04.436" v="207"/>
            <ac:spMkLst>
              <pc:docMk/>
              <pc:sldMasterMk cId="0" sldId="2147483649"/>
              <pc:sldLayoutMk cId="2367724464" sldId="2147483790"/>
              <ac:spMk id="3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5:09.472" v="208"/>
          <pc:sldLayoutMkLst>
            <pc:docMk/>
            <pc:sldMasterMk cId="0" sldId="2147483649"/>
            <pc:sldLayoutMk cId="2073153109" sldId="2147483791"/>
          </pc:sldLayoutMkLst>
          <pc:spChg chg="mod">
            <ac:chgData name="Mihaly Himics" userId="f3138de792c934e8" providerId="LiveId" clId="{3BAE94BE-AF51-4C16-BE8E-D94FAE4D27A8}" dt="2021-09-17T13:25:09.472" v="208"/>
            <ac:spMkLst>
              <pc:docMk/>
              <pc:sldMasterMk cId="0" sldId="2147483649"/>
              <pc:sldLayoutMk cId="2073153109" sldId="2147483791"/>
              <ac:spMk id="2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4:39.112" v="206"/>
          <pc:sldLayoutMkLst>
            <pc:docMk/>
            <pc:sldMasterMk cId="0" sldId="2147483649"/>
            <pc:sldLayoutMk cId="2731733407" sldId="2147483794"/>
          </pc:sldLayoutMkLst>
          <pc:spChg chg="mod">
            <ac:chgData name="Mihaly Himics" userId="f3138de792c934e8" providerId="LiveId" clId="{3BAE94BE-AF51-4C16-BE8E-D94FAE4D27A8}" dt="2021-09-17T13:24:39.112" v="206"/>
            <ac:spMkLst>
              <pc:docMk/>
              <pc:sldMasterMk cId="0" sldId="2147483649"/>
              <pc:sldLayoutMk cId="2731733407" sldId="2147483794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7:02.586" v="215"/>
          <pc:sldLayoutMkLst>
            <pc:docMk/>
            <pc:sldMasterMk cId="0" sldId="2147483649"/>
            <pc:sldLayoutMk cId="2067158668" sldId="2147483795"/>
          </pc:sldLayoutMkLst>
          <pc:spChg chg="mod">
            <ac:chgData name="Mihaly Himics" userId="f3138de792c934e8" providerId="LiveId" clId="{3BAE94BE-AF51-4C16-BE8E-D94FAE4D27A8}" dt="2021-09-17T13:27:02.586" v="215"/>
            <ac:spMkLst>
              <pc:docMk/>
              <pc:sldMasterMk cId="0" sldId="2147483649"/>
              <pc:sldLayoutMk cId="2067158668" sldId="2147483795"/>
              <ac:spMk id="4" creationId="{00000000-0000-0000-0000-000000000000}"/>
            </ac:spMkLst>
          </pc:spChg>
        </pc:sldLayoutChg>
        <pc:sldLayoutChg chg="modSp mod">
          <pc:chgData name="Mihaly Himics" userId="f3138de792c934e8" providerId="LiveId" clId="{3BAE94BE-AF51-4C16-BE8E-D94FAE4D27A8}" dt="2021-09-17T13:26:59.196" v="214"/>
          <pc:sldLayoutMkLst>
            <pc:docMk/>
            <pc:sldMasterMk cId="0" sldId="2147483649"/>
            <pc:sldLayoutMk cId="3457803434" sldId="2147483796"/>
          </pc:sldLayoutMkLst>
          <pc:spChg chg="mod">
            <ac:chgData name="Mihaly Himics" userId="f3138de792c934e8" providerId="LiveId" clId="{3BAE94BE-AF51-4C16-BE8E-D94FAE4D27A8}" dt="2021-09-17T13:26:59.196" v="214"/>
            <ac:spMkLst>
              <pc:docMk/>
              <pc:sldMasterMk cId="0" sldId="2147483649"/>
              <pc:sldLayoutMk cId="3457803434" sldId="2147483796"/>
              <ac:spMk id="5" creationId="{00000000-0000-0000-0000-000000000000}"/>
            </ac:spMkLst>
          </pc:spChg>
        </pc:sldLayoutChg>
      </pc:sldMasterChg>
    </pc:docChg>
  </pc:docChgLst>
  <pc:docChgLst>
    <pc:chgData name="Mihaly Himics" userId="f3138de792c934e8" providerId="LiveId" clId="{DED792FC-38FD-4D4C-9C41-66AB3BF140E4}"/>
    <pc:docChg chg="modSld">
      <pc:chgData name="Mihaly Himics" userId="f3138de792c934e8" providerId="LiveId" clId="{DED792FC-38FD-4D4C-9C41-66AB3BF140E4}" dt="2021-09-15T07:48:52.818" v="250" actId="20577"/>
      <pc:docMkLst>
        <pc:docMk/>
      </pc:docMkLst>
      <pc:sldChg chg="modSp mod">
        <pc:chgData name="Mihaly Himics" userId="f3138de792c934e8" providerId="LiveId" clId="{DED792FC-38FD-4D4C-9C41-66AB3BF140E4}" dt="2021-09-15T07:45:26.588" v="29" actId="20577"/>
        <pc:sldMkLst>
          <pc:docMk/>
          <pc:sldMk cId="4060208896" sldId="471"/>
        </pc:sldMkLst>
        <pc:spChg chg="mod">
          <ac:chgData name="Mihaly Himics" userId="f3138de792c934e8" providerId="LiveId" clId="{DED792FC-38FD-4D4C-9C41-66AB3BF140E4}" dt="2021-09-15T07:45:26.588" v="29" actId="20577"/>
          <ac:spMkLst>
            <pc:docMk/>
            <pc:sldMk cId="4060208896" sldId="471"/>
            <ac:spMk id="3" creationId="{22BB2E7C-D03E-435A-A464-912BDDBADD60}"/>
          </ac:spMkLst>
        </pc:spChg>
      </pc:sldChg>
      <pc:sldChg chg="modSp mod">
        <pc:chgData name="Mihaly Himics" userId="f3138de792c934e8" providerId="LiveId" clId="{DED792FC-38FD-4D4C-9C41-66AB3BF140E4}" dt="2021-09-15T07:47:28.726" v="124" actId="20577"/>
        <pc:sldMkLst>
          <pc:docMk/>
          <pc:sldMk cId="1739889420" sldId="472"/>
        </pc:sldMkLst>
        <pc:spChg chg="mod">
          <ac:chgData name="Mihaly Himics" userId="f3138de792c934e8" providerId="LiveId" clId="{DED792FC-38FD-4D4C-9C41-66AB3BF140E4}" dt="2021-09-15T07:47:28.726" v="124" actId="20577"/>
          <ac:spMkLst>
            <pc:docMk/>
            <pc:sldMk cId="1739889420" sldId="472"/>
            <ac:spMk id="3" creationId="{FAC275CE-DAAB-4602-AFF9-EA092A50C1A7}"/>
          </ac:spMkLst>
        </pc:spChg>
      </pc:sldChg>
      <pc:sldChg chg="modSp mod">
        <pc:chgData name="Mihaly Himics" userId="f3138de792c934e8" providerId="LiveId" clId="{DED792FC-38FD-4D4C-9C41-66AB3BF140E4}" dt="2021-09-15T07:48:52.818" v="250" actId="20577"/>
        <pc:sldMkLst>
          <pc:docMk/>
          <pc:sldMk cId="464129216" sldId="473"/>
        </pc:sldMkLst>
        <pc:spChg chg="mod">
          <ac:chgData name="Mihaly Himics" userId="f3138de792c934e8" providerId="LiveId" clId="{DED792FC-38FD-4D4C-9C41-66AB3BF140E4}" dt="2021-09-15T07:48:52.818" v="250" actId="20577"/>
          <ac:spMkLst>
            <pc:docMk/>
            <pc:sldMk cId="464129216" sldId="473"/>
            <ac:spMk id="3" creationId="{7F4DF104-B3D9-4AF6-98A6-9930DBFAB6D0}"/>
          </ac:spMkLst>
        </pc:spChg>
      </pc:sldChg>
    </pc:docChg>
  </pc:docChgLst>
  <pc:docChgLst>
    <pc:chgData name="Mihaly Himics" userId="f3138de792c934e8" providerId="LiveId" clId="{BE47974D-B47F-4CDB-A4A1-52A223B55399}"/>
    <pc:docChg chg="custSel addSld delSld modSld modMainMaster modSection">
      <pc:chgData name="Mihaly Himics" userId="f3138de792c934e8" providerId="LiveId" clId="{BE47974D-B47F-4CDB-A4A1-52A223B55399}" dt="2021-09-14T12:52:01.527" v="1293"/>
      <pc:docMkLst>
        <pc:docMk/>
      </pc:docMkLst>
      <pc:sldChg chg="modSp mod">
        <pc:chgData name="Mihaly Himics" userId="f3138de792c934e8" providerId="LiveId" clId="{BE47974D-B47F-4CDB-A4A1-52A223B55399}" dt="2021-09-14T12:49:48.448" v="1239"/>
        <pc:sldMkLst>
          <pc:docMk/>
          <pc:sldMk cId="0" sldId="258"/>
        </pc:sldMkLst>
        <pc:spChg chg="mod">
          <ac:chgData name="Mihaly Himics" userId="f3138de792c934e8" providerId="LiveId" clId="{BE47974D-B47F-4CDB-A4A1-52A223B55399}" dt="2021-09-13T10:54:02.183" v="1" actId="6549"/>
          <ac:spMkLst>
            <pc:docMk/>
            <pc:sldMk cId="0" sldId="258"/>
            <ac:spMk id="2" creationId="{00000000-0000-0000-0000-000000000000}"/>
          </ac:spMkLst>
        </pc:spChg>
        <pc:spChg chg="mod">
          <ac:chgData name="Mihaly Himics" userId="f3138de792c934e8" providerId="LiveId" clId="{BE47974D-B47F-4CDB-A4A1-52A223B55399}" dt="2021-09-14T12:49:48.448" v="1239"/>
          <ac:spMkLst>
            <pc:docMk/>
            <pc:sldMk cId="0" sldId="258"/>
            <ac:spMk id="14338" creationId="{00000000-0000-0000-0000-000000000000}"/>
          </ac:spMkLst>
        </pc:spChg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2381075143" sldId="461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3041236958" sldId="463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1812657776" sldId="465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3706023723" sldId="466"/>
        </pc:sldMkLst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2736672969" sldId="467"/>
        </pc:sldMkLst>
      </pc:sldChg>
      <pc:sldChg chg="del">
        <pc:chgData name="Mihaly Himics" userId="f3138de792c934e8" providerId="LiveId" clId="{BE47974D-B47F-4CDB-A4A1-52A223B55399}" dt="2021-09-13T10:55:15.998" v="14" actId="47"/>
        <pc:sldMkLst>
          <pc:docMk/>
          <pc:sldMk cId="3342724244" sldId="469"/>
        </pc:sldMkLst>
      </pc:sldChg>
      <pc:sldChg chg="modSp mod">
        <pc:chgData name="Mihaly Himics" userId="f3138de792c934e8" providerId="LiveId" clId="{BE47974D-B47F-4CDB-A4A1-52A223B55399}" dt="2021-09-14T12:47:39.615" v="1153" actId="20577"/>
        <pc:sldMkLst>
          <pc:docMk/>
          <pc:sldMk cId="56142016" sldId="470"/>
        </pc:sldMkLst>
        <pc:spChg chg="mod">
          <ac:chgData name="Mihaly Himics" userId="f3138de792c934e8" providerId="LiveId" clId="{BE47974D-B47F-4CDB-A4A1-52A223B55399}" dt="2021-09-13T10:57:59.586" v="32" actId="20577"/>
          <ac:spMkLst>
            <pc:docMk/>
            <pc:sldMk cId="56142016" sldId="470"/>
            <ac:spMk id="2" creationId="{00000000-0000-0000-0000-000000000000}"/>
          </ac:spMkLst>
        </pc:spChg>
        <pc:spChg chg="mod">
          <ac:chgData name="Mihaly Himics" userId="f3138de792c934e8" providerId="LiveId" clId="{BE47974D-B47F-4CDB-A4A1-52A223B55399}" dt="2021-09-14T12:47:39.615" v="1153" actId="20577"/>
          <ac:spMkLst>
            <pc:docMk/>
            <pc:sldMk cId="56142016" sldId="470"/>
            <ac:spMk id="3" creationId="{00000000-0000-0000-0000-000000000000}"/>
          </ac:spMkLst>
        </pc:spChg>
        <pc:spChg chg="mod">
          <ac:chgData name="Mihaly Himics" userId="f3138de792c934e8" providerId="LiveId" clId="{BE47974D-B47F-4CDB-A4A1-52A223B55399}" dt="2021-09-13T10:55:31.881" v="28" actId="6549"/>
          <ac:spMkLst>
            <pc:docMk/>
            <pc:sldMk cId="56142016" sldId="470"/>
            <ac:spMk id="4" creationId="{00000000-0000-0000-0000-000000000000}"/>
          </ac:spMkLst>
        </pc:spChg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3715546213" sldId="471"/>
        </pc:sldMkLst>
      </pc:sldChg>
      <pc:sldChg chg="modSp new mod addCm delCm modCm">
        <pc:chgData name="Mihaly Himics" userId="f3138de792c934e8" providerId="LiveId" clId="{BE47974D-B47F-4CDB-A4A1-52A223B55399}" dt="2021-09-14T12:52:01.527" v="1293"/>
        <pc:sldMkLst>
          <pc:docMk/>
          <pc:sldMk cId="4060208896" sldId="471"/>
        </pc:sldMkLst>
        <pc:spChg chg="mod">
          <ac:chgData name="Mihaly Himics" userId="f3138de792c934e8" providerId="LiveId" clId="{BE47974D-B47F-4CDB-A4A1-52A223B55399}" dt="2021-09-13T10:58:13.562" v="37" actId="20577"/>
          <ac:spMkLst>
            <pc:docMk/>
            <pc:sldMk cId="4060208896" sldId="471"/>
            <ac:spMk id="2" creationId="{110D81AE-B462-428C-8FBC-2513A92BE927}"/>
          </ac:spMkLst>
        </pc:spChg>
        <pc:spChg chg="mod">
          <ac:chgData name="Mihaly Himics" userId="f3138de792c934e8" providerId="LiveId" clId="{BE47974D-B47F-4CDB-A4A1-52A223B55399}" dt="2021-09-14T12:52:01.527" v="1293"/>
          <ac:spMkLst>
            <pc:docMk/>
            <pc:sldMk cId="4060208896" sldId="471"/>
            <ac:spMk id="3" creationId="{22BB2E7C-D03E-435A-A464-912BDDBADD60}"/>
          </ac:spMkLst>
        </pc:spChg>
      </pc:sldChg>
      <pc:sldChg chg="modSp new mod">
        <pc:chgData name="Mihaly Himics" userId="f3138de792c934e8" providerId="LiveId" clId="{BE47974D-B47F-4CDB-A4A1-52A223B55399}" dt="2021-09-14T12:41:05.857" v="993" actId="20577"/>
        <pc:sldMkLst>
          <pc:docMk/>
          <pc:sldMk cId="1739889420" sldId="472"/>
        </pc:sldMkLst>
        <pc:spChg chg="mod">
          <ac:chgData name="Mihaly Himics" userId="f3138de792c934e8" providerId="LiveId" clId="{BE47974D-B47F-4CDB-A4A1-52A223B55399}" dt="2021-09-13T10:58:26.474" v="56" actId="20577"/>
          <ac:spMkLst>
            <pc:docMk/>
            <pc:sldMk cId="1739889420" sldId="472"/>
            <ac:spMk id="2" creationId="{60103CDA-4ED7-44A2-BD8C-2B077002585D}"/>
          </ac:spMkLst>
        </pc:spChg>
        <pc:spChg chg="mod">
          <ac:chgData name="Mihaly Himics" userId="f3138de792c934e8" providerId="LiveId" clId="{BE47974D-B47F-4CDB-A4A1-52A223B55399}" dt="2021-09-14T12:41:05.857" v="993" actId="20577"/>
          <ac:spMkLst>
            <pc:docMk/>
            <pc:sldMk cId="1739889420" sldId="472"/>
            <ac:spMk id="3" creationId="{FAC275CE-DAAB-4602-AFF9-EA092A50C1A7}"/>
          </ac:spMkLst>
        </pc:spChg>
      </pc:sldChg>
      <pc:sldChg chg="del">
        <pc:chgData name="Mihaly Himics" userId="f3138de792c934e8" providerId="LiveId" clId="{BE47974D-B47F-4CDB-A4A1-52A223B55399}" dt="2021-09-13T10:53:50.296" v="0" actId="47"/>
        <pc:sldMkLst>
          <pc:docMk/>
          <pc:sldMk cId="2747227337" sldId="472"/>
        </pc:sldMkLst>
      </pc:sldChg>
      <pc:sldChg chg="modSp new mod">
        <pc:chgData name="Mihaly Himics" userId="f3138de792c934e8" providerId="LiveId" clId="{BE47974D-B47F-4CDB-A4A1-52A223B55399}" dt="2021-09-14T12:46:38.064" v="1145" actId="20577"/>
        <pc:sldMkLst>
          <pc:docMk/>
          <pc:sldMk cId="464129216" sldId="473"/>
        </pc:sldMkLst>
        <pc:spChg chg="mod">
          <ac:chgData name="Mihaly Himics" userId="f3138de792c934e8" providerId="LiveId" clId="{BE47974D-B47F-4CDB-A4A1-52A223B55399}" dt="2021-09-13T10:58:37.826" v="79" actId="20577"/>
          <ac:spMkLst>
            <pc:docMk/>
            <pc:sldMk cId="464129216" sldId="473"/>
            <ac:spMk id="2" creationId="{CDC820FB-C8E5-4D83-899D-D36CCCF9B833}"/>
          </ac:spMkLst>
        </pc:spChg>
        <pc:spChg chg="mod">
          <ac:chgData name="Mihaly Himics" userId="f3138de792c934e8" providerId="LiveId" clId="{BE47974D-B47F-4CDB-A4A1-52A223B55399}" dt="2021-09-14T12:46:38.064" v="1145" actId="20577"/>
          <ac:spMkLst>
            <pc:docMk/>
            <pc:sldMk cId="464129216" sldId="473"/>
            <ac:spMk id="3" creationId="{7F4DF104-B3D9-4AF6-98A6-9930DBFAB6D0}"/>
          </ac:spMkLst>
        </pc:spChg>
      </pc:sldChg>
      <pc:sldMasterChg chg="modSldLayout">
        <pc:chgData name="Mihaly Himics" userId="f3138de792c934e8" providerId="LiveId" clId="{BE47974D-B47F-4CDB-A4A1-52A223B55399}" dt="2021-09-13T10:57:41.867" v="30" actId="6549"/>
        <pc:sldMasterMkLst>
          <pc:docMk/>
          <pc:sldMasterMk cId="0" sldId="2147483649"/>
        </pc:sldMasterMkLst>
        <pc:sldLayoutChg chg="modSp mod">
          <pc:chgData name="Mihaly Himics" userId="f3138de792c934e8" providerId="LiveId" clId="{BE47974D-B47F-4CDB-A4A1-52A223B55399}" dt="2021-09-13T10:57:32.867" v="29" actId="6549"/>
          <pc:sldLayoutMkLst>
            <pc:docMk/>
            <pc:sldMasterMk cId="0" sldId="2147483649"/>
            <pc:sldLayoutMk cId="3573092085" sldId="2147483785"/>
          </pc:sldLayoutMkLst>
          <pc:spChg chg="mod">
            <ac:chgData name="Mihaly Himics" userId="f3138de792c934e8" providerId="LiveId" clId="{BE47974D-B47F-4CDB-A4A1-52A223B55399}" dt="2021-09-13T10:57:32.867" v="29" actId="6549"/>
            <ac:spMkLst>
              <pc:docMk/>
              <pc:sldMasterMk cId="0" sldId="2147483649"/>
              <pc:sldLayoutMk cId="3573092085" sldId="2147483785"/>
              <ac:spMk id="14" creationId="{00000000-0000-0000-0000-000000000000}"/>
            </ac:spMkLst>
          </pc:spChg>
        </pc:sldLayoutChg>
        <pc:sldLayoutChg chg="modSp mod">
          <pc:chgData name="Mihaly Himics" userId="f3138de792c934e8" providerId="LiveId" clId="{BE47974D-B47F-4CDB-A4A1-52A223B55399}" dt="2021-09-13T10:57:41.867" v="30" actId="6549"/>
          <pc:sldLayoutMkLst>
            <pc:docMk/>
            <pc:sldMasterMk cId="0" sldId="2147483649"/>
            <pc:sldLayoutMk cId="1864083480" sldId="2147483786"/>
          </pc:sldLayoutMkLst>
          <pc:spChg chg="mod">
            <ac:chgData name="Mihaly Himics" userId="f3138de792c934e8" providerId="LiveId" clId="{BE47974D-B47F-4CDB-A4A1-52A223B55399}" dt="2021-09-13T10:57:41.867" v="30" actId="6549"/>
            <ac:spMkLst>
              <pc:docMk/>
              <pc:sldMasterMk cId="0" sldId="2147483649"/>
              <pc:sldLayoutMk cId="1864083480" sldId="2147483786"/>
              <ac:spMk id="4" creationId="{00000000-0000-0000-0000-000000000000}"/>
            </ac:spMkLst>
          </pc:spChg>
        </pc:sldLayoutChg>
      </pc:sldMasterChg>
    </pc:docChg>
  </pc:docChgLst>
  <pc:docChgLst>
    <pc:chgData name="Mihaly Himics" userId="f3138de792c934e8" providerId="LiveId" clId="{1D478CAA-6611-444A-99CE-BA9A0E5956CE}"/>
    <pc:docChg chg="undo custSel addSld delSld modSld modSection">
      <pc:chgData name="Mihaly Himics" userId="f3138de792c934e8" providerId="LiveId" clId="{1D478CAA-6611-444A-99CE-BA9A0E5956CE}" dt="2021-09-20T13:45:30.368" v="218" actId="1076"/>
      <pc:docMkLst>
        <pc:docMk/>
      </pc:docMkLst>
      <pc:sldChg chg="modSp mod">
        <pc:chgData name="Mihaly Himics" userId="f3138de792c934e8" providerId="LiveId" clId="{1D478CAA-6611-444A-99CE-BA9A0E5956CE}" dt="2021-09-20T12:42:48.559" v="39" actId="20577"/>
        <pc:sldMkLst>
          <pc:docMk/>
          <pc:sldMk cId="0" sldId="258"/>
        </pc:sldMkLst>
        <pc:spChg chg="mod">
          <ac:chgData name="Mihaly Himics" userId="f3138de792c934e8" providerId="LiveId" clId="{1D478CAA-6611-444A-99CE-BA9A0E5956CE}" dt="2021-09-20T12:42:48.559" v="39" actId="20577"/>
          <ac:spMkLst>
            <pc:docMk/>
            <pc:sldMk cId="0" sldId="258"/>
            <ac:spMk id="14338" creationId="{00000000-0000-0000-0000-000000000000}"/>
          </ac:spMkLst>
        </pc:spChg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1623433168" sldId="259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1804582051" sldId="260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3627360735" sldId="261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1144465899" sldId="262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2348096953" sldId="263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2641587815" sldId="264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3906019234" sldId="265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399970655" sldId="266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2765790858" sldId="267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1267155701" sldId="268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2617329538" sldId="269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1124116975" sldId="270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337229756" sldId="271"/>
        </pc:sldMkLst>
      </pc:sldChg>
      <pc:sldChg chg="del">
        <pc:chgData name="Mihaly Himics" userId="f3138de792c934e8" providerId="LiveId" clId="{1D478CAA-6611-444A-99CE-BA9A0E5956CE}" dt="2021-09-20T12:42:00.944" v="0" actId="47"/>
        <pc:sldMkLst>
          <pc:docMk/>
          <pc:sldMk cId="3234730212" sldId="272"/>
        </pc:sldMkLst>
      </pc:sldChg>
      <pc:sldChg chg="modSp">
        <pc:chgData name="Mihaly Himics" userId="f3138de792c934e8" providerId="LiveId" clId="{1D478CAA-6611-444A-99CE-BA9A0E5956CE}" dt="2021-09-20T12:44:50.695" v="40" actId="1076"/>
        <pc:sldMkLst>
          <pc:docMk/>
          <pc:sldMk cId="2672728619" sldId="336"/>
        </pc:sldMkLst>
        <pc:spChg chg="mod">
          <ac:chgData name="Mihaly Himics" userId="f3138de792c934e8" providerId="LiveId" clId="{1D478CAA-6611-444A-99CE-BA9A0E5956CE}" dt="2021-09-20T12:44:50.695" v="40" actId="1076"/>
          <ac:spMkLst>
            <pc:docMk/>
            <pc:sldMk cId="2672728619" sldId="336"/>
            <ac:spMk id="2" creationId="{00000000-0000-0000-0000-000000000000}"/>
          </ac:spMkLst>
        </pc:spChg>
      </pc:sldChg>
      <pc:sldChg chg="addSp delSp modSp mod">
        <pc:chgData name="Mihaly Himics" userId="f3138de792c934e8" providerId="LiveId" clId="{1D478CAA-6611-444A-99CE-BA9A0E5956CE}" dt="2021-09-20T13:29:34.029" v="44" actId="14100"/>
        <pc:sldMkLst>
          <pc:docMk/>
          <pc:sldMk cId="3210796285" sldId="337"/>
        </pc:sldMkLst>
        <pc:picChg chg="del">
          <ac:chgData name="Mihaly Himics" userId="f3138de792c934e8" providerId="LiveId" clId="{1D478CAA-6611-444A-99CE-BA9A0E5956CE}" dt="2021-09-20T13:29:28.219" v="41" actId="478"/>
          <ac:picMkLst>
            <pc:docMk/>
            <pc:sldMk cId="3210796285" sldId="337"/>
            <ac:picMk id="4" creationId="{00000000-0000-0000-0000-000000000000}"/>
          </ac:picMkLst>
        </pc:picChg>
        <pc:picChg chg="add mod">
          <ac:chgData name="Mihaly Himics" userId="f3138de792c934e8" providerId="LiveId" clId="{1D478CAA-6611-444A-99CE-BA9A0E5956CE}" dt="2021-09-20T13:29:34.029" v="44" actId="14100"/>
          <ac:picMkLst>
            <pc:docMk/>
            <pc:sldMk cId="3210796285" sldId="337"/>
            <ac:picMk id="5" creationId="{E1F9ACE8-051D-4798-A735-4A6FDC82C747}"/>
          </ac:picMkLst>
        </pc:picChg>
      </pc:sldChg>
      <pc:sldChg chg="addSp delSp modSp mod">
        <pc:chgData name="Mihaly Himics" userId="f3138de792c934e8" providerId="LiveId" clId="{1D478CAA-6611-444A-99CE-BA9A0E5956CE}" dt="2021-09-20T13:36:00.206" v="186" actId="1076"/>
        <pc:sldMkLst>
          <pc:docMk/>
          <pc:sldMk cId="3533503783" sldId="338"/>
        </pc:sldMkLst>
        <pc:picChg chg="add mod modCrop">
          <ac:chgData name="Mihaly Himics" userId="f3138de792c934e8" providerId="LiveId" clId="{1D478CAA-6611-444A-99CE-BA9A0E5956CE}" dt="2021-09-20T13:36:00.206" v="186" actId="1076"/>
          <ac:picMkLst>
            <pc:docMk/>
            <pc:sldMk cId="3533503783" sldId="338"/>
            <ac:picMk id="3" creationId="{AB905739-901A-408F-AAFA-4759B85D2172}"/>
          </ac:picMkLst>
        </pc:picChg>
        <pc:picChg chg="del">
          <ac:chgData name="Mihaly Himics" userId="f3138de792c934e8" providerId="LiveId" clId="{1D478CAA-6611-444A-99CE-BA9A0E5956CE}" dt="2021-09-20T13:35:26.530" v="181" actId="478"/>
          <ac:picMkLst>
            <pc:docMk/>
            <pc:sldMk cId="3533503783" sldId="338"/>
            <ac:picMk id="6" creationId="{00000000-0000-0000-0000-000000000000}"/>
          </ac:picMkLst>
        </pc:picChg>
      </pc:sldChg>
      <pc:sldChg chg="del">
        <pc:chgData name="Mihaly Himics" userId="f3138de792c934e8" providerId="LiveId" clId="{1D478CAA-6611-444A-99CE-BA9A0E5956CE}" dt="2021-09-20T13:36:13.388" v="187" actId="2696"/>
        <pc:sldMkLst>
          <pc:docMk/>
          <pc:sldMk cId="2672864946" sldId="339"/>
        </pc:sldMkLst>
      </pc:sldChg>
      <pc:sldChg chg="addSp delSp modSp mod">
        <pc:chgData name="Mihaly Himics" userId="f3138de792c934e8" providerId="LiveId" clId="{1D478CAA-6611-444A-99CE-BA9A0E5956CE}" dt="2021-09-20T13:35:17.745" v="180" actId="20577"/>
        <pc:sldMkLst>
          <pc:docMk/>
          <pc:sldMk cId="2289261937" sldId="342"/>
        </pc:sldMkLst>
        <pc:spChg chg="add del mod">
          <ac:chgData name="Mihaly Himics" userId="f3138de792c934e8" providerId="LiveId" clId="{1D478CAA-6611-444A-99CE-BA9A0E5956CE}" dt="2021-09-20T13:34:12.162" v="117" actId="478"/>
          <ac:spMkLst>
            <pc:docMk/>
            <pc:sldMk cId="2289261937" sldId="342"/>
            <ac:spMk id="2" creationId="{2321F1F8-FBCD-49F4-8748-B47188C75C01}"/>
          </ac:spMkLst>
        </pc:spChg>
        <pc:spChg chg="mod">
          <ac:chgData name="Mihaly Himics" userId="f3138de792c934e8" providerId="LiveId" clId="{1D478CAA-6611-444A-99CE-BA9A0E5956CE}" dt="2021-09-20T13:34:02.947" v="115" actId="20577"/>
          <ac:spMkLst>
            <pc:docMk/>
            <pc:sldMk cId="2289261937" sldId="342"/>
            <ac:spMk id="3" creationId="{00000000-0000-0000-0000-000000000000}"/>
          </ac:spMkLst>
        </pc:spChg>
        <pc:spChg chg="mod">
          <ac:chgData name="Mihaly Himics" userId="f3138de792c934e8" providerId="LiveId" clId="{1D478CAA-6611-444A-99CE-BA9A0E5956CE}" dt="2021-09-20T13:35:17.745" v="180" actId="20577"/>
          <ac:spMkLst>
            <pc:docMk/>
            <pc:sldMk cId="2289261937" sldId="342"/>
            <ac:spMk id="5" creationId="{00000000-0000-0000-0000-000000000000}"/>
          </ac:spMkLst>
        </pc:spChg>
        <pc:spChg chg="mod">
          <ac:chgData name="Mihaly Himics" userId="f3138de792c934e8" providerId="LiveId" clId="{1D478CAA-6611-444A-99CE-BA9A0E5956CE}" dt="2021-09-20T13:34:57.758" v="121" actId="1076"/>
          <ac:spMkLst>
            <pc:docMk/>
            <pc:sldMk cId="2289261937" sldId="342"/>
            <ac:spMk id="6" creationId="{00000000-0000-0000-0000-000000000000}"/>
          </ac:spMkLst>
        </pc:spChg>
        <pc:picChg chg="del">
          <ac:chgData name="Mihaly Himics" userId="f3138de792c934e8" providerId="LiveId" clId="{1D478CAA-6611-444A-99CE-BA9A0E5956CE}" dt="2021-09-20T13:34:08.819" v="116" actId="478"/>
          <ac:picMkLst>
            <pc:docMk/>
            <pc:sldMk cId="2289261937" sldId="342"/>
            <ac:picMk id="4" creationId="{00000000-0000-0000-0000-000000000000}"/>
          </ac:picMkLst>
        </pc:picChg>
        <pc:picChg chg="add mod">
          <ac:chgData name="Mihaly Himics" userId="f3138de792c934e8" providerId="LiveId" clId="{1D478CAA-6611-444A-99CE-BA9A0E5956CE}" dt="2021-09-20T13:34:50.765" v="119" actId="1076"/>
          <ac:picMkLst>
            <pc:docMk/>
            <pc:sldMk cId="2289261937" sldId="342"/>
            <ac:picMk id="8" creationId="{C4074921-30F9-4B32-8841-4D3A65964E90}"/>
          </ac:picMkLst>
        </pc:picChg>
      </pc:sldChg>
      <pc:sldChg chg="addSp delSp modSp mod">
        <pc:chgData name="Mihaly Himics" userId="f3138de792c934e8" providerId="LiveId" clId="{1D478CAA-6611-444A-99CE-BA9A0E5956CE}" dt="2021-09-20T13:33:12.011" v="82" actId="20577"/>
        <pc:sldMkLst>
          <pc:docMk/>
          <pc:sldMk cId="1495312569" sldId="343"/>
        </pc:sldMkLst>
        <pc:spChg chg="add del mod">
          <ac:chgData name="Mihaly Himics" userId="f3138de792c934e8" providerId="LiveId" clId="{1D478CAA-6611-444A-99CE-BA9A0E5956CE}" dt="2021-09-20T13:31:37.827" v="46" actId="478"/>
          <ac:spMkLst>
            <pc:docMk/>
            <pc:sldMk cId="1495312569" sldId="343"/>
            <ac:spMk id="2" creationId="{C8D0536A-0A1C-4DAD-B65A-705D7FF20FF9}"/>
          </ac:spMkLst>
        </pc:spChg>
        <pc:spChg chg="mod">
          <ac:chgData name="Mihaly Himics" userId="f3138de792c934e8" providerId="LiveId" clId="{1D478CAA-6611-444A-99CE-BA9A0E5956CE}" dt="2021-09-20T13:33:12.011" v="82" actId="20577"/>
          <ac:spMkLst>
            <pc:docMk/>
            <pc:sldMk cId="1495312569" sldId="343"/>
            <ac:spMk id="3" creationId="{00000000-0000-0000-0000-000000000000}"/>
          </ac:spMkLst>
        </pc:spChg>
        <pc:spChg chg="mod">
          <ac:chgData name="Mihaly Himics" userId="f3138de792c934e8" providerId="LiveId" clId="{1D478CAA-6611-444A-99CE-BA9A0E5956CE}" dt="2021-09-20T13:32:58.411" v="69" actId="1076"/>
          <ac:spMkLst>
            <pc:docMk/>
            <pc:sldMk cId="1495312569" sldId="343"/>
            <ac:spMk id="7" creationId="{00000000-0000-0000-0000-000000000000}"/>
          </ac:spMkLst>
        </pc:spChg>
        <pc:spChg chg="mod">
          <ac:chgData name="Mihaly Himics" userId="f3138de792c934e8" providerId="LiveId" clId="{1D478CAA-6611-444A-99CE-BA9A0E5956CE}" dt="2021-09-20T13:32:44.433" v="64" actId="1076"/>
          <ac:spMkLst>
            <pc:docMk/>
            <pc:sldMk cId="1495312569" sldId="343"/>
            <ac:spMk id="8" creationId="{00000000-0000-0000-0000-000000000000}"/>
          </ac:spMkLst>
        </pc:spChg>
        <pc:spChg chg="mod ord">
          <ac:chgData name="Mihaly Himics" userId="f3138de792c934e8" providerId="LiveId" clId="{1D478CAA-6611-444A-99CE-BA9A0E5956CE}" dt="2021-09-20T13:32:24.862" v="60" actId="1076"/>
          <ac:spMkLst>
            <pc:docMk/>
            <pc:sldMk cId="1495312569" sldId="343"/>
            <ac:spMk id="9" creationId="{00000000-0000-0000-0000-000000000000}"/>
          </ac:spMkLst>
        </pc:spChg>
        <pc:spChg chg="mod">
          <ac:chgData name="Mihaly Himics" userId="f3138de792c934e8" providerId="LiveId" clId="{1D478CAA-6611-444A-99CE-BA9A0E5956CE}" dt="2021-09-20T13:32:16.869" v="56" actId="1076"/>
          <ac:spMkLst>
            <pc:docMk/>
            <pc:sldMk cId="1495312569" sldId="343"/>
            <ac:spMk id="10" creationId="{00000000-0000-0000-0000-000000000000}"/>
          </ac:spMkLst>
        </pc:spChg>
        <pc:picChg chg="add mod ord">
          <ac:chgData name="Mihaly Himics" userId="f3138de792c934e8" providerId="LiveId" clId="{1D478CAA-6611-444A-99CE-BA9A0E5956CE}" dt="2021-09-20T13:32:10.559" v="55" actId="1076"/>
          <ac:picMkLst>
            <pc:docMk/>
            <pc:sldMk cId="1495312569" sldId="343"/>
            <ac:picMk id="5" creationId="{1E78B502-C2BB-4BF9-BD8B-E4B5F16193F2}"/>
          </ac:picMkLst>
        </pc:picChg>
        <pc:picChg chg="del">
          <ac:chgData name="Mihaly Himics" userId="f3138de792c934e8" providerId="LiveId" clId="{1D478CAA-6611-444A-99CE-BA9A0E5956CE}" dt="2021-09-20T13:31:33.163" v="45" actId="478"/>
          <ac:picMkLst>
            <pc:docMk/>
            <pc:sldMk cId="1495312569" sldId="343"/>
            <ac:picMk id="6" creationId="{00000000-0000-0000-0000-000000000000}"/>
          </ac:picMkLst>
        </pc:picChg>
      </pc:sldChg>
      <pc:sldChg chg="addSp delSp modSp add del mod">
        <pc:chgData name="Mihaly Himics" userId="f3138de792c934e8" providerId="LiveId" clId="{1D478CAA-6611-444A-99CE-BA9A0E5956CE}" dt="2021-09-20T13:37:42.446" v="197" actId="1076"/>
        <pc:sldMkLst>
          <pc:docMk/>
          <pc:sldMk cId="2729521909" sldId="344"/>
        </pc:sldMkLst>
        <pc:spChg chg="add del mod">
          <ac:chgData name="Mihaly Himics" userId="f3138de792c934e8" providerId="LiveId" clId="{1D478CAA-6611-444A-99CE-BA9A0E5956CE}" dt="2021-09-20T13:37:30.226" v="192" actId="478"/>
          <ac:spMkLst>
            <pc:docMk/>
            <pc:sldMk cId="2729521909" sldId="344"/>
            <ac:spMk id="2" creationId="{C9784D89-AE28-4592-BC7F-CA0D36949852}"/>
          </ac:spMkLst>
        </pc:spChg>
        <pc:spChg chg="mod">
          <ac:chgData name="Mihaly Himics" userId="f3138de792c934e8" providerId="LiveId" clId="{1D478CAA-6611-444A-99CE-BA9A0E5956CE}" dt="2021-09-20T13:37:37.317" v="195" actId="1076"/>
          <ac:spMkLst>
            <pc:docMk/>
            <pc:sldMk cId="2729521909" sldId="344"/>
            <ac:spMk id="3" creationId="{00000000-0000-0000-0000-000000000000}"/>
          </ac:spMkLst>
        </pc:spChg>
        <pc:picChg chg="del">
          <ac:chgData name="Mihaly Himics" userId="f3138de792c934e8" providerId="LiveId" clId="{1D478CAA-6611-444A-99CE-BA9A0E5956CE}" dt="2021-09-20T13:37:26.915" v="190" actId="478"/>
          <ac:picMkLst>
            <pc:docMk/>
            <pc:sldMk cId="2729521909" sldId="344"/>
            <ac:picMk id="4" creationId="{00000000-0000-0000-0000-000000000000}"/>
          </ac:picMkLst>
        </pc:picChg>
        <pc:picChg chg="add mod">
          <ac:chgData name="Mihaly Himics" userId="f3138de792c934e8" providerId="LiveId" clId="{1D478CAA-6611-444A-99CE-BA9A0E5956CE}" dt="2021-09-20T13:37:42.446" v="197" actId="1076"/>
          <ac:picMkLst>
            <pc:docMk/>
            <pc:sldMk cId="2729521909" sldId="344"/>
            <ac:picMk id="6" creationId="{46D77B24-237C-468D-8155-085C94861E1C}"/>
          </ac:picMkLst>
        </pc:picChg>
      </pc:sldChg>
      <pc:sldChg chg="addSp delSp modSp mod">
        <pc:chgData name="Mihaly Himics" userId="f3138de792c934e8" providerId="LiveId" clId="{1D478CAA-6611-444A-99CE-BA9A0E5956CE}" dt="2021-09-20T13:39:00.122" v="203" actId="478"/>
        <pc:sldMkLst>
          <pc:docMk/>
          <pc:sldMk cId="2050556481" sldId="345"/>
        </pc:sldMkLst>
        <pc:spChg chg="add del mod">
          <ac:chgData name="Mihaly Himics" userId="f3138de792c934e8" providerId="LiveId" clId="{1D478CAA-6611-444A-99CE-BA9A0E5956CE}" dt="2021-09-20T13:39:00.122" v="203" actId="478"/>
          <ac:spMkLst>
            <pc:docMk/>
            <pc:sldMk cId="2050556481" sldId="345"/>
            <ac:spMk id="2" creationId="{E41A5AC9-6740-4518-9AA8-04727DD67B6E}"/>
          </ac:spMkLst>
        </pc:spChg>
        <pc:picChg chg="del">
          <ac:chgData name="Mihaly Himics" userId="f3138de792c934e8" providerId="LiveId" clId="{1D478CAA-6611-444A-99CE-BA9A0E5956CE}" dt="2021-09-20T13:38:50.307" v="198" actId="478"/>
          <ac:picMkLst>
            <pc:docMk/>
            <pc:sldMk cId="2050556481" sldId="345"/>
            <ac:picMk id="4" creationId="{00000000-0000-0000-0000-000000000000}"/>
          </ac:picMkLst>
        </pc:picChg>
        <pc:picChg chg="add mod">
          <ac:chgData name="Mihaly Himics" userId="f3138de792c934e8" providerId="LiveId" clId="{1D478CAA-6611-444A-99CE-BA9A0E5956CE}" dt="2021-09-20T13:38:56.918" v="201" actId="1076"/>
          <ac:picMkLst>
            <pc:docMk/>
            <pc:sldMk cId="2050556481" sldId="345"/>
            <ac:picMk id="6" creationId="{0BB5E133-519A-4D76-AFEB-E403CE135435}"/>
          </ac:picMkLst>
        </pc:picChg>
      </pc:sldChg>
      <pc:sldChg chg="addSp delSp modSp mod">
        <pc:chgData name="Mihaly Himics" userId="f3138de792c934e8" providerId="LiveId" clId="{1D478CAA-6611-444A-99CE-BA9A0E5956CE}" dt="2021-09-20T13:40:21.904" v="206" actId="478"/>
        <pc:sldMkLst>
          <pc:docMk/>
          <pc:sldMk cId="1607618250" sldId="346"/>
        </pc:sldMkLst>
        <pc:spChg chg="add del mod">
          <ac:chgData name="Mihaly Himics" userId="f3138de792c934e8" providerId="LiveId" clId="{1D478CAA-6611-444A-99CE-BA9A0E5956CE}" dt="2021-09-20T13:40:21.904" v="206" actId="478"/>
          <ac:spMkLst>
            <pc:docMk/>
            <pc:sldMk cId="1607618250" sldId="346"/>
            <ac:spMk id="2" creationId="{D8E20052-BB04-4141-AA47-D5BDB7F38708}"/>
          </ac:spMkLst>
        </pc:spChg>
        <pc:picChg chg="del">
          <ac:chgData name="Mihaly Himics" userId="f3138de792c934e8" providerId="LiveId" clId="{1D478CAA-6611-444A-99CE-BA9A0E5956CE}" dt="2021-09-20T13:40:16.915" v="204" actId="478"/>
          <ac:picMkLst>
            <pc:docMk/>
            <pc:sldMk cId="1607618250" sldId="346"/>
            <ac:picMk id="4" creationId="{00000000-0000-0000-0000-000000000000}"/>
          </ac:picMkLst>
        </pc:picChg>
        <pc:picChg chg="add">
          <ac:chgData name="Mihaly Himics" userId="f3138de792c934e8" providerId="LiveId" clId="{1D478CAA-6611-444A-99CE-BA9A0E5956CE}" dt="2021-09-20T13:40:17.456" v="205" actId="22"/>
          <ac:picMkLst>
            <pc:docMk/>
            <pc:sldMk cId="1607618250" sldId="346"/>
            <ac:picMk id="6" creationId="{B6E81F96-38A4-46E6-873E-31B8545B342C}"/>
          </ac:picMkLst>
        </pc:picChg>
      </pc:sldChg>
      <pc:sldChg chg="addSp delSp modSp mod">
        <pc:chgData name="Mihaly Himics" userId="f3138de792c934e8" providerId="LiveId" clId="{1D478CAA-6611-444A-99CE-BA9A0E5956CE}" dt="2021-09-20T13:41:41.977" v="210" actId="14100"/>
        <pc:sldMkLst>
          <pc:docMk/>
          <pc:sldMk cId="3493781724" sldId="347"/>
        </pc:sldMkLst>
        <pc:picChg chg="add mod">
          <ac:chgData name="Mihaly Himics" userId="f3138de792c934e8" providerId="LiveId" clId="{1D478CAA-6611-444A-99CE-BA9A0E5956CE}" dt="2021-09-20T13:41:41.977" v="210" actId="14100"/>
          <ac:picMkLst>
            <pc:docMk/>
            <pc:sldMk cId="3493781724" sldId="347"/>
            <ac:picMk id="6" creationId="{0FD4B037-949D-4EB5-A08D-29FDDC5093F6}"/>
          </ac:picMkLst>
        </pc:picChg>
        <pc:picChg chg="del">
          <ac:chgData name="Mihaly Himics" userId="f3138de792c934e8" providerId="LiveId" clId="{1D478CAA-6611-444A-99CE-BA9A0E5956CE}" dt="2021-09-20T13:41:36.465" v="207" actId="478"/>
          <ac:picMkLst>
            <pc:docMk/>
            <pc:sldMk cId="3493781724" sldId="347"/>
            <ac:picMk id="10" creationId="{00000000-0000-0000-0000-000000000000}"/>
          </ac:picMkLst>
        </pc:picChg>
      </pc:sldChg>
      <pc:sldChg chg="addSp delSp modSp mod">
        <pc:chgData name="Mihaly Himics" userId="f3138de792c934e8" providerId="LiveId" clId="{1D478CAA-6611-444A-99CE-BA9A0E5956CE}" dt="2021-09-20T13:43:29.996" v="213" actId="1076"/>
        <pc:sldMkLst>
          <pc:docMk/>
          <pc:sldMk cId="2208918637" sldId="348"/>
        </pc:sldMkLst>
        <pc:picChg chg="add mod">
          <ac:chgData name="Mihaly Himics" userId="f3138de792c934e8" providerId="LiveId" clId="{1D478CAA-6611-444A-99CE-BA9A0E5956CE}" dt="2021-09-20T13:43:29.996" v="213" actId="1076"/>
          <ac:picMkLst>
            <pc:docMk/>
            <pc:sldMk cId="2208918637" sldId="348"/>
            <ac:picMk id="5" creationId="{C9C866A0-FFCB-43E6-BCE3-9D5977EBBDD4}"/>
          </ac:picMkLst>
        </pc:picChg>
        <pc:picChg chg="del">
          <ac:chgData name="Mihaly Himics" userId="f3138de792c934e8" providerId="LiveId" clId="{1D478CAA-6611-444A-99CE-BA9A0E5956CE}" dt="2021-09-20T13:43:26.537" v="211" actId="478"/>
          <ac:picMkLst>
            <pc:docMk/>
            <pc:sldMk cId="2208918637" sldId="348"/>
            <ac:picMk id="8" creationId="{00000000-0000-0000-0000-000000000000}"/>
          </ac:picMkLst>
        </pc:picChg>
      </pc:sldChg>
      <pc:sldChg chg="addSp delSp modSp mod">
        <pc:chgData name="Mihaly Himics" userId="f3138de792c934e8" providerId="LiveId" clId="{1D478CAA-6611-444A-99CE-BA9A0E5956CE}" dt="2021-09-20T13:45:30.368" v="218" actId="1076"/>
        <pc:sldMkLst>
          <pc:docMk/>
          <pc:sldMk cId="3614352135" sldId="349"/>
        </pc:sldMkLst>
        <pc:picChg chg="add mod">
          <ac:chgData name="Mihaly Himics" userId="f3138de792c934e8" providerId="LiveId" clId="{1D478CAA-6611-444A-99CE-BA9A0E5956CE}" dt="2021-09-20T13:45:30.368" v="218" actId="1076"/>
          <ac:picMkLst>
            <pc:docMk/>
            <pc:sldMk cId="3614352135" sldId="349"/>
            <ac:picMk id="3" creationId="{4010B46E-5C3D-4665-8CA6-C715C6C2AF51}"/>
          </ac:picMkLst>
        </pc:picChg>
        <pc:picChg chg="del">
          <ac:chgData name="Mihaly Himics" userId="f3138de792c934e8" providerId="LiveId" clId="{1D478CAA-6611-444A-99CE-BA9A0E5956CE}" dt="2021-09-20T13:45:24.865" v="214" actId="478"/>
          <ac:picMkLst>
            <pc:docMk/>
            <pc:sldMk cId="3614352135" sldId="349"/>
            <ac:picMk id="6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0AE141-2070-40BD-86F0-8A655FB1B1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10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203"/>
            <a:ext cx="5486400" cy="447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6677"/>
            <a:ext cx="2971800" cy="4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E64E04-F6D7-4853-A0E3-7E6AEC19BA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1093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6442" indent="-28709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8372" indent="-229674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7721" indent="-229674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7070" indent="-229674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26419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85767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45116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04465" indent="-2296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8FD2EB-9D30-4945-B4C4-DCFCC4C454D3}" type="slidenum">
              <a:rPr lang="de-DE" smtClean="0"/>
              <a:pPr eaLnBrk="1" hangingPunct="1"/>
              <a:t>1</a:t>
            </a:fld>
            <a:endParaRPr lang="de-DE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7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1733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33363"/>
            <a:ext cx="6335713" cy="727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80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96961" y="1825626"/>
            <a:ext cx="343763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257175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8650" y="6131287"/>
            <a:ext cx="20574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996961" y="586765"/>
            <a:ext cx="3436328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285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34787" y="-46383"/>
            <a:ext cx="4606787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65935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47460" y="-62165"/>
            <a:ext cx="923892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039" y="2959898"/>
            <a:ext cx="7715250" cy="487056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285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718039" y="3630614"/>
            <a:ext cx="7715250" cy="2365375"/>
          </a:xfrm>
          <a:prstGeom prst="rect">
            <a:avLst/>
          </a:prstGeom>
        </p:spPr>
        <p:txBody>
          <a:bodyPr/>
          <a:lstStyle>
            <a:lvl1pPr marL="0" indent="-257175" algn="l">
              <a:buClr>
                <a:schemeClr val="accent5"/>
              </a:buClr>
              <a:buFont typeface="Arial"/>
              <a:buNone/>
              <a:defRPr/>
            </a:lvl1pPr>
            <a:lvl2pPr marL="600075" indent="-257175">
              <a:buClr>
                <a:schemeClr val="accent5"/>
              </a:buClr>
              <a:buFont typeface="Arial"/>
              <a:buNone/>
              <a:defRPr/>
            </a:lvl2pPr>
            <a:lvl3pPr marL="900113" indent="-214313">
              <a:buClr>
                <a:schemeClr val="accent5"/>
              </a:buClr>
              <a:buFont typeface="Arial"/>
              <a:buNone/>
              <a:defRPr/>
            </a:lvl3pPr>
            <a:lvl4pPr marL="1243013" indent="-214313">
              <a:buClr>
                <a:schemeClr val="accent5"/>
              </a:buClr>
              <a:buFont typeface="Arial"/>
              <a:buNone/>
              <a:defRPr/>
            </a:lvl4pPr>
            <a:lvl5pPr marL="1585913" indent="-214313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980987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en-US"/>
          </a:p>
        </p:txBody>
      </p:sp>
      <p:pic>
        <p:nvPicPr>
          <p:cNvPr id="13" name="Pictur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268288"/>
            <a:ext cx="207803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838325"/>
            <a:ext cx="7772400" cy="1470025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309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8863" y="242992"/>
            <a:ext cx="6335713" cy="727075"/>
          </a:xfrm>
          <a:solidFill>
            <a:srgbClr val="0070C0"/>
          </a:solidFill>
        </p:spPr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5281613"/>
          </a:xfrm>
        </p:spPr>
        <p:txBody>
          <a:bodyPr/>
          <a:lstStyle>
            <a:lvl1pPr>
              <a:buClr>
                <a:srgbClr val="92D050"/>
              </a:buClr>
              <a:defRPr/>
            </a:lvl1pPr>
            <a:lvl2pPr>
              <a:buClr>
                <a:srgbClr val="92D050"/>
              </a:buClr>
              <a:defRPr/>
            </a:lvl2pPr>
            <a:lvl3pPr>
              <a:buClr>
                <a:srgbClr val="92D050"/>
              </a:buClr>
              <a:defRPr/>
            </a:lvl3pPr>
            <a:lvl4pPr>
              <a:buClr>
                <a:srgbClr val="92D050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08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965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187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600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724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3153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4788" y="233363"/>
            <a:ext cx="2132012" cy="6197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3" y="233363"/>
            <a:ext cx="6245225" cy="6197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715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233363"/>
            <a:ext cx="6335713" cy="7270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1149350"/>
            <a:ext cx="8529637" cy="528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3289" y="6535738"/>
            <a:ext cx="8642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sp>
        <p:nvSpPr>
          <p:cNvPr id="1029" name="Line 6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en-US"/>
          </a:p>
        </p:txBody>
      </p:sp>
      <p:grpSp>
        <p:nvGrpSpPr>
          <p:cNvPr id="1030" name="Group 7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  <a:solidFill>
            <a:srgbClr val="0070C0"/>
          </a:solidFill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031" name="Picture 1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268288"/>
            <a:ext cx="207803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5" r:id="rId9"/>
    <p:sldLayoutId id="2147483796" r:id="rId10"/>
    <p:sldLayoutId id="2147483797" r:id="rId11"/>
    <p:sldLayoutId id="2147483798" r:id="rId12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5806" y="1500377"/>
            <a:ext cx="6400800" cy="4260343"/>
          </a:xfrm>
        </p:spPr>
        <p:txBody>
          <a:bodyPr/>
          <a:lstStyle/>
          <a:p>
            <a:pPr marL="457200" lvl="1" indent="0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None/>
              <a:tabLst>
                <a:tab pos="808038" algn="l"/>
              </a:tabLst>
            </a:pPr>
            <a:r>
              <a:rPr lang="en-US" sz="2000" b="1" dirty="0"/>
              <a:t>Hands-on exercises for the biofuel markets session</a:t>
            </a:r>
          </a:p>
          <a:p>
            <a:pPr marL="457200" lvl="1" indent="0" algn="ctr" eaLnBrk="1" hangingPunct="1">
              <a:buNone/>
              <a:tabLst>
                <a:tab pos="808038" algn="l"/>
              </a:tabLst>
            </a:pPr>
            <a:endParaRPr lang="en-US" sz="2000" b="1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r>
              <a:rPr lang="en-US" sz="2000" dirty="0"/>
              <a:t>Applied Data Analysis: Introduction to and Application of the Partial Equilibrium Model CAPRI in Market and Policy Analysis. 2022</a:t>
            </a:r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ctr" eaLnBrk="1" hangingPunct="1">
              <a:buFontTx/>
              <a:buNone/>
              <a:tabLst>
                <a:tab pos="808038" algn="l"/>
              </a:tabLst>
            </a:pPr>
            <a:endParaRPr lang="en-GB" sz="2400" dirty="0"/>
          </a:p>
          <a:p>
            <a:pPr marL="457200" lvl="1" indent="0" algn="r" eaLnBrk="1" hangingPunct="1">
              <a:buFontTx/>
              <a:buNone/>
              <a:tabLst>
                <a:tab pos="808038" algn="l"/>
              </a:tabLst>
            </a:pPr>
            <a:r>
              <a:rPr lang="en-GB" dirty="0"/>
              <a:t>Mihaly Himics (</a:t>
            </a:r>
            <a:r>
              <a:rPr lang="en-GB" dirty="0" err="1"/>
              <a:t>EuroCARE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Check if scenario shock correctly transmitted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6E81F96-38A4-46E6-873E-31B8545B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523" y="1414181"/>
            <a:ext cx="4686954" cy="4029637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606F7E7-AD9E-142E-A9F4-7D5BA95D89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7618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96960" y="1904486"/>
            <a:ext cx="3918440" cy="3449756"/>
          </a:xfrm>
        </p:spPr>
        <p:txBody>
          <a:bodyPr/>
          <a:lstStyle/>
          <a:p>
            <a:r>
              <a:rPr lang="en-GB" dirty="0"/>
              <a:t>Identify impacts 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Biodiesel production: ____%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Biodiesel consumer price: __%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Energy share: +/-____ percentage points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96961" y="1037832"/>
            <a:ext cx="3436328" cy="586768"/>
          </a:xfrm>
        </p:spPr>
        <p:txBody>
          <a:bodyPr/>
          <a:lstStyle/>
          <a:p>
            <a:r>
              <a:rPr lang="en-GB" dirty="0"/>
              <a:t>Biofuel balances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3235213-2D35-E110-4E34-CFEB5D34F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37832"/>
            <a:ext cx="4640433" cy="520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81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414E6C-F5C7-0F8E-6471-0F05EAA70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GUI </a:t>
            </a:r>
            <a:r>
              <a:rPr lang="hu-HU" dirty="0" err="1"/>
              <a:t>table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biofuel</a:t>
            </a:r>
            <a:r>
              <a:rPr lang="hu-HU" dirty="0"/>
              <a:t> </a:t>
            </a:r>
            <a:r>
              <a:rPr lang="hu-HU" dirty="0" err="1"/>
              <a:t>feedstock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DBFC77-46D3-C09C-7B9E-6C16B4A99D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43324D5-5619-0A05-6728-0EB7CC628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339" y="1776182"/>
            <a:ext cx="4277322" cy="33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44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96961" y="1094175"/>
            <a:ext cx="3437639" cy="426006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Which biodiesel feedstock use increased the most in relative terms: ___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Which biodiesel feedstock use increased the least in relative terms: ___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Possible impact on traded feedstock?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AF0FA0A-B427-B48B-8BBE-1F730078E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50" y="1005246"/>
            <a:ext cx="4525006" cy="536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18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BDB0F7-80AE-1356-9415-FE76E6FEB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balances with non-EU countries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A6BF8D-54E5-12EB-55FE-D459579312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F7BE4CF-D34B-B633-030D-972E96DCA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20" y="2356583"/>
            <a:ext cx="5160959" cy="325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238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18039" y="4310046"/>
            <a:ext cx="7715250" cy="123176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Larger import/smaller export of biofuel feedstock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dirty="0" err="1"/>
              <a:t>Can</a:t>
            </a:r>
            <a:r>
              <a:rPr lang="hu-HU" dirty="0"/>
              <a:t> </a:t>
            </a:r>
            <a:r>
              <a:rPr lang="en-US" dirty="0"/>
              <a:t>you identify s</a:t>
            </a:r>
            <a:r>
              <a:rPr lang="en-GB" dirty="0" err="1"/>
              <a:t>ustainability</a:t>
            </a:r>
            <a:r>
              <a:rPr lang="en-GB" dirty="0"/>
              <a:t> issues with EU biodiesel production?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B9B3159-64CE-E1C6-6436-4AB817FFE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3106"/>
            <a:ext cx="9144000" cy="31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5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8371" y="1430641"/>
            <a:ext cx="7700597" cy="6812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Increase mandate in order to ‘push-up’ total biofuel demand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727" y="2572471"/>
            <a:ext cx="4696691" cy="29277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418" y="3253725"/>
            <a:ext cx="2598550" cy="40061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468E3A-D49B-B9BF-7FC0-165331C043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272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Necessary scenario (‘</a:t>
            </a:r>
            <a:r>
              <a:rPr lang="en-GB" dirty="0" err="1"/>
              <a:t>scen</a:t>
            </a:r>
            <a:r>
              <a:rPr lang="en-GB" dirty="0"/>
              <a:t>’) template: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1F9ACE8-051D-4798-A735-4A6FDC82C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08" y="2142427"/>
            <a:ext cx="7270702" cy="235352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10C4DE6-1CD6-7B23-9D83-2552BEF6CF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079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E78B502-C2BB-4BF9-BD8B-E4B5F1619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71" y="970067"/>
            <a:ext cx="8135485" cy="51537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scenario template file (</a:t>
            </a:r>
            <a:r>
              <a:rPr lang="en-GB" dirty="0" err="1"/>
              <a:t>mandate_shock.gms</a:t>
            </a:r>
            <a:r>
              <a:rPr lang="en-GB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94983" y="5200481"/>
            <a:ext cx="2843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dirty="0">
                <a:solidFill>
                  <a:srgbClr val="FF0000"/>
                </a:solidFill>
              </a:rPr>
              <a:t>Mandate parameter to the biofuel demand share function (QUTS)</a:t>
            </a:r>
          </a:p>
        </p:txBody>
      </p:sp>
      <p:sp>
        <p:nvSpPr>
          <p:cNvPr id="8" name="Right Arrow 7"/>
          <p:cNvSpPr/>
          <p:nvPr/>
        </p:nvSpPr>
        <p:spPr>
          <a:xfrm rot="13200457">
            <a:off x="5825459" y="4479552"/>
            <a:ext cx="599715" cy="40339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29537" y="1329214"/>
            <a:ext cx="497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dirty="0">
                <a:solidFill>
                  <a:srgbClr val="FF0000"/>
                </a:solidFill>
              </a:rPr>
              <a:t>Shock (change) on the initial mandate</a:t>
            </a:r>
          </a:p>
        </p:txBody>
      </p:sp>
      <p:sp>
        <p:nvSpPr>
          <p:cNvPr id="9" name="Right Arrow 8"/>
          <p:cNvSpPr/>
          <p:nvPr/>
        </p:nvSpPr>
        <p:spPr>
          <a:xfrm rot="10800000">
            <a:off x="4021647" y="1404732"/>
            <a:ext cx="445864" cy="29381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2C55699-2930-D88E-27A1-B30DA5D118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5312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file (created in </a:t>
            </a:r>
            <a:r>
              <a:rPr lang="en-GB" dirty="0" err="1"/>
              <a:t>pol_input</a:t>
            </a:r>
            <a:r>
              <a:rPr lang="en-GB" dirty="0"/>
              <a:t>\</a:t>
            </a:r>
            <a:r>
              <a:rPr lang="en-GB" dirty="0" err="1"/>
              <a:t>userScens</a:t>
            </a:r>
            <a:r>
              <a:rPr lang="en-GB" dirty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6283" y="4724789"/>
            <a:ext cx="5897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dirty="0">
                <a:solidFill>
                  <a:srgbClr val="FF0000"/>
                </a:solidFill>
              </a:rPr>
              <a:t>We call the scenario template, which has a default shock of doubling (x2)</a:t>
            </a:r>
          </a:p>
        </p:txBody>
      </p:sp>
      <p:sp>
        <p:nvSpPr>
          <p:cNvPr id="6" name="Right Arrow 5"/>
          <p:cNvSpPr/>
          <p:nvPr/>
        </p:nvSpPr>
        <p:spPr>
          <a:xfrm rot="14640515">
            <a:off x="4398947" y="3895941"/>
            <a:ext cx="599715" cy="40339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4074921-30F9-4B32-8841-4D3A65964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544" y="1559259"/>
            <a:ext cx="4934639" cy="225774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8F90D61-35DB-39C5-9AB0-126309F8ED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926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B905739-901A-408F-AAFA-4759B85D21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2" t="1815"/>
          <a:stretch/>
        </p:blipFill>
        <p:spPr>
          <a:xfrm>
            <a:off x="243840" y="1036320"/>
            <a:ext cx="8273928" cy="5340096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EDDE05-2557-1F35-FB52-91AFD129EB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3503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8015" y="266926"/>
            <a:ext cx="4469411" cy="586768"/>
          </a:xfrm>
        </p:spPr>
        <p:txBody>
          <a:bodyPr/>
          <a:lstStyle/>
          <a:p>
            <a:r>
              <a:rPr lang="en-GB" dirty="0"/>
              <a:t>Run scenario with GUI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6D77B24-237C-468D-8155-085C94861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85" y="1033533"/>
            <a:ext cx="7205414" cy="5322498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5E95461-F8F3-B8A5-1BEF-98A208E5D5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952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both baseline and scenario results for comparison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BB5E133-519A-4D76-AFEB-E403CE135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3" y="1840060"/>
            <a:ext cx="8529637" cy="3424538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F896BA1-F62F-6209-AE5B-F98112317D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556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2C9796-848D-CEAF-A690-C90A54D3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Finding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table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149F7D0-4B19-252E-D373-FA5838D6A8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„Biofuel markets“ session – Mihaly Himics – Applied Data Analysis course, 2022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AAFCDB4-7ABE-2B32-B900-A0D1AA881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628" y="1618997"/>
            <a:ext cx="4610743" cy="362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15935"/>
      </p:ext>
    </p:extLst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66F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</Words>
  <Application>Microsoft Office PowerPoint</Application>
  <PresentationFormat>Bildschirmpräsentation (4:3)</PresentationFormat>
  <Paragraphs>46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Verdana</vt:lpstr>
      <vt:lpstr>Wingdings</vt:lpstr>
      <vt:lpstr>Leere Präsentation</vt:lpstr>
      <vt:lpstr>PowerPoint-Präsentation</vt:lpstr>
      <vt:lpstr>Exercise</vt:lpstr>
      <vt:lpstr>Necessary scenario (‘scen’) template:</vt:lpstr>
      <vt:lpstr>The scenario template file (mandate_shock.gms)</vt:lpstr>
      <vt:lpstr>Scenario file (created in pol_input\userScens)</vt:lpstr>
      <vt:lpstr>PowerPoint-Präsentation</vt:lpstr>
      <vt:lpstr>Run scenario with GUI</vt:lpstr>
      <vt:lpstr>Load both baseline and scenario results for comparison</vt:lpstr>
      <vt:lpstr>Finding the table</vt:lpstr>
      <vt:lpstr>Check if scenario shock correctly transmitted</vt:lpstr>
      <vt:lpstr>Biofuel balances</vt:lpstr>
      <vt:lpstr>GUI table on biofuel feedstock</vt:lpstr>
      <vt:lpstr>PowerPoint-Präsentation</vt:lpstr>
      <vt:lpstr>Market balances with non-EU countries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Wirtschaftliche Integration  und  Europäische Wirtschaftspolitik</dc:title>
  <dc:creator>BRuether</dc:creator>
  <cp:lastModifiedBy>Mihaly Himics</cp:lastModifiedBy>
  <cp:revision>671</cp:revision>
  <cp:lastPrinted>2016-09-12T12:37:58Z</cp:lastPrinted>
  <dcterms:created xsi:type="dcterms:W3CDTF">2005-02-16T09:50:58Z</dcterms:created>
  <dcterms:modified xsi:type="dcterms:W3CDTF">2022-09-21T09:17:35Z</dcterms:modified>
</cp:coreProperties>
</file>