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5"/>
  </p:notesMasterIdLst>
  <p:handoutMasterIdLst>
    <p:handoutMasterId r:id="rId76"/>
  </p:handoutMasterIdLst>
  <p:sldIdLst>
    <p:sldId id="258" r:id="rId2"/>
    <p:sldId id="390" r:id="rId3"/>
    <p:sldId id="490" r:id="rId4"/>
    <p:sldId id="471" r:id="rId5"/>
    <p:sldId id="489" r:id="rId6"/>
    <p:sldId id="431" r:id="rId7"/>
    <p:sldId id="416" r:id="rId8"/>
    <p:sldId id="419" r:id="rId9"/>
    <p:sldId id="442" r:id="rId10"/>
    <p:sldId id="417" r:id="rId11"/>
    <p:sldId id="472" r:id="rId12"/>
    <p:sldId id="446" r:id="rId13"/>
    <p:sldId id="420" r:id="rId14"/>
    <p:sldId id="423" r:id="rId15"/>
    <p:sldId id="422" r:id="rId16"/>
    <p:sldId id="421" r:id="rId17"/>
    <p:sldId id="424" r:id="rId18"/>
    <p:sldId id="425" r:id="rId19"/>
    <p:sldId id="439" r:id="rId20"/>
    <p:sldId id="440" r:id="rId21"/>
    <p:sldId id="463" r:id="rId22"/>
    <p:sldId id="478" r:id="rId23"/>
    <p:sldId id="479" r:id="rId24"/>
    <p:sldId id="481" r:id="rId25"/>
    <p:sldId id="436" r:id="rId26"/>
    <p:sldId id="447" r:id="rId27"/>
    <p:sldId id="426" r:id="rId28"/>
    <p:sldId id="427" r:id="rId29"/>
    <p:sldId id="429" r:id="rId30"/>
    <p:sldId id="448" r:id="rId31"/>
    <p:sldId id="450" r:id="rId32"/>
    <p:sldId id="449" r:id="rId33"/>
    <p:sldId id="428" r:id="rId34"/>
    <p:sldId id="430" r:id="rId35"/>
    <p:sldId id="459" r:id="rId36"/>
    <p:sldId id="460" r:id="rId37"/>
    <p:sldId id="461" r:id="rId38"/>
    <p:sldId id="462" r:id="rId39"/>
    <p:sldId id="482" r:id="rId40"/>
    <p:sldId id="483" r:id="rId41"/>
    <p:sldId id="451" r:id="rId42"/>
    <p:sldId id="443" r:id="rId43"/>
    <p:sldId id="444" r:id="rId44"/>
    <p:sldId id="445" r:id="rId45"/>
    <p:sldId id="453" r:id="rId46"/>
    <p:sldId id="454" r:id="rId47"/>
    <p:sldId id="456" r:id="rId48"/>
    <p:sldId id="457" r:id="rId49"/>
    <p:sldId id="458" r:id="rId50"/>
    <p:sldId id="484" r:id="rId51"/>
    <p:sldId id="464" r:id="rId52"/>
    <p:sldId id="437" r:id="rId53"/>
    <p:sldId id="485" r:id="rId54"/>
    <p:sldId id="465" r:id="rId55"/>
    <p:sldId id="466" r:id="rId56"/>
    <p:sldId id="469" r:id="rId57"/>
    <p:sldId id="468" r:id="rId58"/>
    <p:sldId id="467" r:id="rId59"/>
    <p:sldId id="480" r:id="rId60"/>
    <p:sldId id="470" r:id="rId61"/>
    <p:sldId id="473" r:id="rId62"/>
    <p:sldId id="435" r:id="rId63"/>
    <p:sldId id="432" r:id="rId64"/>
    <p:sldId id="434" r:id="rId65"/>
    <p:sldId id="438" r:id="rId66"/>
    <p:sldId id="441" r:id="rId67"/>
    <p:sldId id="486" r:id="rId68"/>
    <p:sldId id="474" r:id="rId69"/>
    <p:sldId id="475" r:id="rId70"/>
    <p:sldId id="488" r:id="rId71"/>
    <p:sldId id="476" r:id="rId72"/>
    <p:sldId id="477" r:id="rId73"/>
    <p:sldId id="487" r:id="rId7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488" y="-90"/>
      </p:cViewPr>
      <p:guideLst>
        <p:guide orient="horz" pos="4018"/>
        <p:guide pos="1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FBEB9-2701-48E6-9FF9-1B2EB8F95768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9F589623-6F89-4C6A-A517-DA4232FDBE18}">
      <dgm:prSet phldrT="[Text]" custT="1"/>
      <dgm:spPr/>
      <dgm:t>
        <a:bodyPr/>
        <a:lstStyle/>
        <a:p>
          <a:r>
            <a:rPr lang="en-GB" sz="1050" dirty="0" smtClean="0"/>
            <a:t>Gross Production Value</a:t>
          </a:r>
          <a:endParaRPr lang="en-GB" sz="1050" dirty="0"/>
        </a:p>
      </dgm:t>
    </dgm:pt>
    <dgm:pt modelId="{151CFDAF-B141-4EDA-A28F-6CC667FC265A}" type="parTrans" cxnId="{D96C1E11-F4F0-4DDD-B124-06A425198010}">
      <dgm:prSet/>
      <dgm:spPr/>
      <dgm:t>
        <a:bodyPr/>
        <a:lstStyle/>
        <a:p>
          <a:endParaRPr lang="en-GB" sz="1050"/>
        </a:p>
      </dgm:t>
    </dgm:pt>
    <dgm:pt modelId="{47D1F2CC-25DA-4FC6-80E3-D7A0560D1B5C}" type="sibTrans" cxnId="{D96C1E11-F4F0-4DDD-B124-06A425198010}">
      <dgm:prSet/>
      <dgm:spPr/>
      <dgm:t>
        <a:bodyPr/>
        <a:lstStyle/>
        <a:p>
          <a:endParaRPr lang="en-GB" sz="1050"/>
        </a:p>
      </dgm:t>
    </dgm:pt>
    <dgm:pt modelId="{E5FF82FB-62C6-49EA-AAC7-695A5892D14B}">
      <dgm:prSet phldrT="[Text]" custT="1"/>
      <dgm:spPr/>
      <dgm:t>
        <a:bodyPr/>
        <a:lstStyle/>
        <a:p>
          <a:r>
            <a:rPr lang="en-GB" sz="1050" dirty="0" smtClean="0"/>
            <a:t>Value Added</a:t>
          </a:r>
          <a:endParaRPr lang="en-GB" sz="1050" dirty="0"/>
        </a:p>
      </dgm:t>
    </dgm:pt>
    <dgm:pt modelId="{E649911D-17D9-446B-8733-F06EDB036BE8}" type="parTrans" cxnId="{4B2A1931-8613-4835-93F6-ED98398A508D}">
      <dgm:prSet/>
      <dgm:spPr/>
      <dgm:t>
        <a:bodyPr/>
        <a:lstStyle/>
        <a:p>
          <a:endParaRPr lang="en-GB" sz="1050"/>
        </a:p>
      </dgm:t>
    </dgm:pt>
    <dgm:pt modelId="{7714D54B-8FB8-4E5D-A709-6BD87CCB3CB3}" type="sibTrans" cxnId="{4B2A1931-8613-4835-93F6-ED98398A508D}">
      <dgm:prSet/>
      <dgm:spPr/>
      <dgm:t>
        <a:bodyPr/>
        <a:lstStyle/>
        <a:p>
          <a:endParaRPr lang="en-GB" sz="1050"/>
        </a:p>
      </dgm:t>
    </dgm:pt>
    <dgm:pt modelId="{18B2BE52-F262-49B0-B25C-9A49B07CCC6C}">
      <dgm:prSet phldrT="[Text]" custT="1"/>
      <dgm:spPr/>
      <dgm:t>
        <a:bodyPr/>
        <a:lstStyle/>
        <a:p>
          <a:r>
            <a:rPr lang="en-GB" sz="1050" dirty="0" smtClean="0"/>
            <a:t>Intermediate Input Demand</a:t>
          </a:r>
          <a:endParaRPr lang="en-GB" sz="1050" dirty="0"/>
        </a:p>
      </dgm:t>
    </dgm:pt>
    <dgm:pt modelId="{C166C954-EEB1-45A3-B63F-C6F1D6D874D2}" type="parTrans" cxnId="{B180CDBC-E16C-48C9-A9AD-A5EA72946334}">
      <dgm:prSet/>
      <dgm:spPr/>
      <dgm:t>
        <a:bodyPr/>
        <a:lstStyle/>
        <a:p>
          <a:endParaRPr lang="en-GB" sz="1050"/>
        </a:p>
      </dgm:t>
    </dgm:pt>
    <dgm:pt modelId="{0E6CC5A7-A716-481D-A3C9-EDB05DB5576E}" type="sibTrans" cxnId="{B180CDBC-E16C-48C9-A9AD-A5EA72946334}">
      <dgm:prSet/>
      <dgm:spPr/>
      <dgm:t>
        <a:bodyPr/>
        <a:lstStyle/>
        <a:p>
          <a:endParaRPr lang="en-GB" sz="1050"/>
        </a:p>
      </dgm:t>
    </dgm:pt>
    <dgm:pt modelId="{E3E8220F-0D53-4AEC-A927-AC1E775D06F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050" b="1" dirty="0" smtClean="0">
              <a:solidFill>
                <a:schemeClr val="bg1"/>
              </a:solidFill>
            </a:rPr>
            <a:t>CES</a:t>
          </a:r>
          <a:endParaRPr lang="en-GB" sz="1050" b="1" dirty="0">
            <a:solidFill>
              <a:schemeClr val="bg1"/>
            </a:solidFill>
          </a:endParaRPr>
        </a:p>
      </dgm:t>
    </dgm:pt>
    <dgm:pt modelId="{0DEF0E01-3055-42B2-9F54-BEA30829F4C4}" type="parTrans" cxnId="{1E4A924C-0633-4120-B36E-ACB75551FE32}">
      <dgm:prSet/>
      <dgm:spPr/>
      <dgm:t>
        <a:bodyPr/>
        <a:lstStyle/>
        <a:p>
          <a:endParaRPr lang="en-GB" sz="1050"/>
        </a:p>
      </dgm:t>
    </dgm:pt>
    <dgm:pt modelId="{18440C2D-D08F-4DB6-B683-5A55573F0CDC}" type="sibTrans" cxnId="{1E4A924C-0633-4120-B36E-ACB75551FE32}">
      <dgm:prSet/>
      <dgm:spPr/>
      <dgm:t>
        <a:bodyPr/>
        <a:lstStyle/>
        <a:p>
          <a:endParaRPr lang="en-GB" sz="1050"/>
        </a:p>
      </dgm:t>
    </dgm:pt>
    <dgm:pt modelId="{92B1CD9E-C5E1-49F7-A5D2-19CE34B51707}">
      <dgm:prSet phldrT="[Text]" custT="1"/>
      <dgm:spPr/>
      <dgm:t>
        <a:bodyPr/>
        <a:lstStyle/>
        <a:p>
          <a:r>
            <a:rPr lang="en-GB" sz="1050" dirty="0" smtClean="0"/>
            <a:t>Land </a:t>
          </a:r>
          <a:endParaRPr lang="en-GB" sz="1050" dirty="0"/>
        </a:p>
      </dgm:t>
    </dgm:pt>
    <dgm:pt modelId="{147B1AA5-4DA3-46BB-85EA-C1C1753C42E0}" type="parTrans" cxnId="{B204EA7E-D288-4456-B097-6B0B7DDB6AF3}">
      <dgm:prSet/>
      <dgm:spPr/>
      <dgm:t>
        <a:bodyPr/>
        <a:lstStyle/>
        <a:p>
          <a:endParaRPr lang="en-GB" sz="1050"/>
        </a:p>
      </dgm:t>
    </dgm:pt>
    <dgm:pt modelId="{229914BD-5CC5-4C6F-BF54-B8C066D2C7EA}" type="sibTrans" cxnId="{B204EA7E-D288-4456-B097-6B0B7DDB6AF3}">
      <dgm:prSet/>
      <dgm:spPr/>
      <dgm:t>
        <a:bodyPr/>
        <a:lstStyle/>
        <a:p>
          <a:endParaRPr lang="en-GB" sz="1050"/>
        </a:p>
      </dgm:t>
    </dgm:pt>
    <dgm:pt modelId="{D377A76A-EA0B-4DC5-A7E4-F0BDEE5F689F}">
      <dgm:prSet phldrT="[Text]" custT="1"/>
      <dgm:spPr/>
      <dgm:t>
        <a:bodyPr/>
        <a:lstStyle/>
        <a:p>
          <a:r>
            <a:rPr lang="en-GB" sz="1050" dirty="0" err="1" smtClean="0"/>
            <a:t>Labor</a:t>
          </a:r>
          <a:endParaRPr lang="en-GB" sz="1050" dirty="0"/>
        </a:p>
      </dgm:t>
    </dgm:pt>
    <dgm:pt modelId="{0A759F47-4D9A-4203-9AF6-6DDF004358DA}" type="parTrans" cxnId="{E6DDDC4E-F9D3-4441-8369-2047BC241A53}">
      <dgm:prSet/>
      <dgm:spPr/>
      <dgm:t>
        <a:bodyPr/>
        <a:lstStyle/>
        <a:p>
          <a:endParaRPr lang="en-GB" sz="1050"/>
        </a:p>
      </dgm:t>
    </dgm:pt>
    <dgm:pt modelId="{B13B0806-3E32-4018-9DC6-61FAE003C749}" type="sibTrans" cxnId="{E6DDDC4E-F9D3-4441-8369-2047BC241A53}">
      <dgm:prSet/>
      <dgm:spPr/>
      <dgm:t>
        <a:bodyPr/>
        <a:lstStyle/>
        <a:p>
          <a:endParaRPr lang="en-GB" sz="1050"/>
        </a:p>
      </dgm:t>
    </dgm:pt>
    <dgm:pt modelId="{DBB6B32F-DBC2-418D-83FF-7E1E1A2D0B4E}">
      <dgm:prSet phldrT="[Text]" custT="1"/>
      <dgm:spPr/>
      <dgm:t>
        <a:bodyPr/>
        <a:lstStyle/>
        <a:p>
          <a:r>
            <a:rPr lang="en-GB" sz="1050" dirty="0" smtClean="0"/>
            <a:t>Capital</a:t>
          </a:r>
          <a:endParaRPr lang="en-GB" sz="1050" dirty="0"/>
        </a:p>
      </dgm:t>
    </dgm:pt>
    <dgm:pt modelId="{A02A0271-DD70-4737-90A2-F4BC18C93CCA}" type="parTrans" cxnId="{135B4746-9B29-4B8F-9DDD-A2FFEA7A34E5}">
      <dgm:prSet/>
      <dgm:spPr/>
      <dgm:t>
        <a:bodyPr/>
        <a:lstStyle/>
        <a:p>
          <a:endParaRPr lang="en-GB" sz="1050"/>
        </a:p>
      </dgm:t>
    </dgm:pt>
    <dgm:pt modelId="{8AE2331E-82ED-47AE-8EAE-EC0D62C1D19E}" type="sibTrans" cxnId="{135B4746-9B29-4B8F-9DDD-A2FFEA7A34E5}">
      <dgm:prSet/>
      <dgm:spPr/>
      <dgm:t>
        <a:bodyPr/>
        <a:lstStyle/>
        <a:p>
          <a:endParaRPr lang="en-GB" sz="1050"/>
        </a:p>
      </dgm:t>
    </dgm:pt>
    <dgm:pt modelId="{BC9E446D-1BD4-43DF-A4C3-27C60B42F9AF}">
      <dgm:prSet phldrT="[Text]" custT="1"/>
      <dgm:spPr/>
      <dgm:t>
        <a:bodyPr/>
        <a:lstStyle/>
        <a:p>
          <a:r>
            <a:rPr lang="en-GB" sz="1050" dirty="0" smtClean="0"/>
            <a:t>Regional</a:t>
          </a:r>
          <a:endParaRPr lang="en-GB" sz="1050" dirty="0"/>
        </a:p>
      </dgm:t>
    </dgm:pt>
    <dgm:pt modelId="{7608810D-12AF-46B4-B826-A78124E6AE38}" type="parTrans" cxnId="{24949926-8EAB-4A27-BFF7-2F8FB82B44F9}">
      <dgm:prSet/>
      <dgm:spPr/>
      <dgm:t>
        <a:bodyPr/>
        <a:lstStyle/>
        <a:p>
          <a:endParaRPr lang="en-GB" sz="1050"/>
        </a:p>
      </dgm:t>
    </dgm:pt>
    <dgm:pt modelId="{463426D3-9418-4C3C-98B8-BFF78465852D}" type="sibTrans" cxnId="{24949926-8EAB-4A27-BFF7-2F8FB82B44F9}">
      <dgm:prSet/>
      <dgm:spPr/>
      <dgm:t>
        <a:bodyPr/>
        <a:lstStyle/>
        <a:p>
          <a:endParaRPr lang="en-GB" sz="1050"/>
        </a:p>
      </dgm:t>
    </dgm:pt>
    <dgm:pt modelId="{9AE8A733-5D3F-480E-BB12-C6D9477B923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050" b="1" dirty="0" smtClean="0">
              <a:solidFill>
                <a:schemeClr val="bg1"/>
              </a:solidFill>
            </a:rPr>
            <a:t>CES</a:t>
          </a:r>
          <a:endParaRPr lang="en-GB" sz="1050" b="1" dirty="0">
            <a:solidFill>
              <a:schemeClr val="bg1"/>
            </a:solidFill>
          </a:endParaRPr>
        </a:p>
      </dgm:t>
    </dgm:pt>
    <dgm:pt modelId="{961FB05B-B5C1-496A-A88C-67A64C2081A7}" type="parTrans" cxnId="{3FAAAADE-4CBF-4D0C-9525-6773CA86EE09}">
      <dgm:prSet/>
      <dgm:spPr/>
      <dgm:t>
        <a:bodyPr/>
        <a:lstStyle/>
        <a:p>
          <a:endParaRPr lang="en-GB" sz="1050"/>
        </a:p>
      </dgm:t>
    </dgm:pt>
    <dgm:pt modelId="{D6970C60-020C-4515-85F0-39230B76AC90}" type="sibTrans" cxnId="{3FAAAADE-4CBF-4D0C-9525-6773CA86EE09}">
      <dgm:prSet/>
      <dgm:spPr/>
      <dgm:t>
        <a:bodyPr/>
        <a:lstStyle/>
        <a:p>
          <a:endParaRPr lang="en-GB" sz="1050"/>
        </a:p>
      </dgm:t>
    </dgm:pt>
    <dgm:pt modelId="{BF278353-27A0-4591-9478-A413D3594C8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050" b="1" dirty="0" smtClean="0">
              <a:solidFill>
                <a:schemeClr val="bg1"/>
              </a:solidFill>
            </a:rPr>
            <a:t>CES</a:t>
          </a:r>
          <a:endParaRPr lang="en-GB" sz="1050" b="1" dirty="0">
            <a:solidFill>
              <a:schemeClr val="bg1"/>
            </a:solidFill>
          </a:endParaRPr>
        </a:p>
      </dgm:t>
    </dgm:pt>
    <dgm:pt modelId="{3AA30DEA-448E-47F3-A9B5-9D84EB992AA3}" type="parTrans" cxnId="{DEFBEB4A-13C7-47F6-97E1-A1C434D59191}">
      <dgm:prSet/>
      <dgm:spPr/>
      <dgm:t>
        <a:bodyPr/>
        <a:lstStyle/>
        <a:p>
          <a:endParaRPr lang="en-GB" sz="1050"/>
        </a:p>
      </dgm:t>
    </dgm:pt>
    <dgm:pt modelId="{ABA08EC8-C893-4AA1-9434-DEC5F0923A10}" type="sibTrans" cxnId="{DEFBEB4A-13C7-47F6-97E1-A1C434D59191}">
      <dgm:prSet/>
      <dgm:spPr/>
      <dgm:t>
        <a:bodyPr/>
        <a:lstStyle/>
        <a:p>
          <a:endParaRPr lang="en-GB" sz="1050"/>
        </a:p>
      </dgm:t>
    </dgm:pt>
    <dgm:pt modelId="{714F8EF3-555E-45DF-BDE3-C1F7E76DFD7D}">
      <dgm:prSet phldrT="[Text]" custT="1"/>
      <dgm:spPr/>
      <dgm:t>
        <a:bodyPr/>
        <a:lstStyle/>
        <a:p>
          <a:r>
            <a:rPr lang="en-GB" sz="1050" dirty="0" smtClean="0"/>
            <a:t>Rest of nation</a:t>
          </a:r>
          <a:endParaRPr lang="en-GB" sz="1050" dirty="0"/>
        </a:p>
      </dgm:t>
    </dgm:pt>
    <dgm:pt modelId="{BABF1325-ED9C-4D72-8D01-DD002FF1DD71}" type="parTrans" cxnId="{BB7F937B-45A4-4F78-9951-3DB7220A1666}">
      <dgm:prSet/>
      <dgm:spPr/>
      <dgm:t>
        <a:bodyPr/>
        <a:lstStyle/>
        <a:p>
          <a:endParaRPr lang="en-GB" sz="1050"/>
        </a:p>
      </dgm:t>
    </dgm:pt>
    <dgm:pt modelId="{4D0F77D2-F4D4-446A-AA84-989DA9C0CD62}" type="sibTrans" cxnId="{BB7F937B-45A4-4F78-9951-3DB7220A1666}">
      <dgm:prSet/>
      <dgm:spPr/>
      <dgm:t>
        <a:bodyPr/>
        <a:lstStyle/>
        <a:p>
          <a:endParaRPr lang="en-GB" sz="1050"/>
        </a:p>
      </dgm:t>
    </dgm:pt>
    <dgm:pt modelId="{829F99E5-BF90-4E6F-8DC0-5438EEDCAF58}">
      <dgm:prSet phldrT="[Text]" custT="1"/>
      <dgm:spPr/>
      <dgm:t>
        <a:bodyPr/>
        <a:lstStyle/>
        <a:p>
          <a:r>
            <a:rPr lang="en-GB" sz="1050" dirty="0" smtClean="0"/>
            <a:t>ROW</a:t>
          </a:r>
          <a:endParaRPr lang="en-GB" sz="1050" dirty="0"/>
        </a:p>
      </dgm:t>
    </dgm:pt>
    <dgm:pt modelId="{43866642-61DB-438F-9F4F-29E7E4E4CC16}" type="parTrans" cxnId="{8CD171DB-8127-476E-B379-8F3B16B8750D}">
      <dgm:prSet/>
      <dgm:spPr/>
      <dgm:t>
        <a:bodyPr/>
        <a:lstStyle/>
        <a:p>
          <a:endParaRPr lang="en-GB" sz="1050"/>
        </a:p>
      </dgm:t>
    </dgm:pt>
    <dgm:pt modelId="{BC22C33E-1BE4-4EE7-A51E-5E28068A80EB}" type="sibTrans" cxnId="{8CD171DB-8127-476E-B379-8F3B16B8750D}">
      <dgm:prSet/>
      <dgm:spPr/>
      <dgm:t>
        <a:bodyPr/>
        <a:lstStyle/>
        <a:p>
          <a:endParaRPr lang="en-GB" sz="1050"/>
        </a:p>
      </dgm:t>
    </dgm:pt>
    <dgm:pt modelId="{B48D6DCA-08FC-4426-9987-43CDE63A0A8B}">
      <dgm:prSet phldrT="[Text]" custT="1"/>
      <dgm:spPr/>
      <dgm:t>
        <a:bodyPr/>
        <a:lstStyle/>
        <a:p>
          <a:r>
            <a:rPr lang="en-GB" sz="1050" dirty="0" err="1" smtClean="0"/>
            <a:t>Inp</a:t>
          </a:r>
          <a:r>
            <a:rPr lang="en-GB" sz="1050" dirty="0" smtClean="0"/>
            <a:t> 1</a:t>
          </a:r>
          <a:endParaRPr lang="en-GB" sz="1050" dirty="0"/>
        </a:p>
      </dgm:t>
    </dgm:pt>
    <dgm:pt modelId="{B987B3FB-E87F-4AC4-87D7-DD71AC0F28C6}" type="parTrans" cxnId="{596AA2C8-8A92-4691-B9F4-2E52D021A486}">
      <dgm:prSet/>
      <dgm:spPr/>
      <dgm:t>
        <a:bodyPr/>
        <a:lstStyle/>
        <a:p>
          <a:endParaRPr lang="en-GB" sz="1050"/>
        </a:p>
      </dgm:t>
    </dgm:pt>
    <dgm:pt modelId="{A4E06C65-6C17-4D81-8871-F3F52877E673}" type="sibTrans" cxnId="{596AA2C8-8A92-4691-B9F4-2E52D021A486}">
      <dgm:prSet/>
      <dgm:spPr/>
      <dgm:t>
        <a:bodyPr/>
        <a:lstStyle/>
        <a:p>
          <a:endParaRPr lang="en-GB" sz="1050"/>
        </a:p>
      </dgm:t>
    </dgm:pt>
    <dgm:pt modelId="{51E35785-24D5-4883-8DED-73F71AB45A4F}">
      <dgm:prSet phldrT="[Text]" custT="1"/>
      <dgm:spPr/>
      <dgm:t>
        <a:bodyPr/>
        <a:lstStyle/>
        <a:p>
          <a:r>
            <a:rPr lang="en-GB" sz="1050" dirty="0" smtClean="0"/>
            <a:t>…</a:t>
          </a:r>
          <a:endParaRPr lang="en-GB" sz="1050" dirty="0"/>
        </a:p>
      </dgm:t>
    </dgm:pt>
    <dgm:pt modelId="{F3593FC5-8F01-4EA4-AC3E-052EB5ED74D0}" type="parTrans" cxnId="{476F0445-5E46-40D8-82E1-1D3179ACAD02}">
      <dgm:prSet/>
      <dgm:spPr/>
      <dgm:t>
        <a:bodyPr/>
        <a:lstStyle/>
        <a:p>
          <a:endParaRPr lang="en-GB" sz="1050"/>
        </a:p>
      </dgm:t>
    </dgm:pt>
    <dgm:pt modelId="{6AA47DA8-9E15-4379-9D21-2A13CB204DA7}" type="sibTrans" cxnId="{476F0445-5E46-40D8-82E1-1D3179ACAD02}">
      <dgm:prSet/>
      <dgm:spPr/>
      <dgm:t>
        <a:bodyPr/>
        <a:lstStyle/>
        <a:p>
          <a:endParaRPr lang="en-GB" sz="1050"/>
        </a:p>
      </dgm:t>
    </dgm:pt>
    <dgm:pt modelId="{AD301B97-2878-4AEC-BA29-B7DEE6273495}">
      <dgm:prSet phldrT="[Text]" custT="1"/>
      <dgm:spPr/>
      <dgm:t>
        <a:bodyPr/>
        <a:lstStyle/>
        <a:p>
          <a:r>
            <a:rPr lang="en-GB" sz="1050" dirty="0" err="1" smtClean="0"/>
            <a:t>Inp</a:t>
          </a:r>
          <a:r>
            <a:rPr lang="en-GB" sz="1050" dirty="0" smtClean="0"/>
            <a:t> n</a:t>
          </a:r>
          <a:endParaRPr lang="en-GB" sz="1050" dirty="0"/>
        </a:p>
      </dgm:t>
    </dgm:pt>
    <dgm:pt modelId="{7219CC7E-FD40-4CE3-8F6A-ACD494C8F400}" type="parTrans" cxnId="{1286B0CC-7A88-4DD6-960E-3B6C8EAE598C}">
      <dgm:prSet/>
      <dgm:spPr/>
      <dgm:t>
        <a:bodyPr/>
        <a:lstStyle/>
        <a:p>
          <a:endParaRPr lang="en-GB" sz="1050"/>
        </a:p>
      </dgm:t>
    </dgm:pt>
    <dgm:pt modelId="{E39F79B7-A6ED-4E8C-94F8-5BCE44421DBA}" type="sibTrans" cxnId="{1286B0CC-7A88-4DD6-960E-3B6C8EAE598C}">
      <dgm:prSet/>
      <dgm:spPr/>
      <dgm:t>
        <a:bodyPr/>
        <a:lstStyle/>
        <a:p>
          <a:endParaRPr lang="en-GB" sz="1050"/>
        </a:p>
      </dgm:t>
    </dgm:pt>
    <dgm:pt modelId="{42A956F7-F365-4B73-9C48-52D2E8F4B1A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050" dirty="0" err="1" smtClean="0">
              <a:solidFill>
                <a:schemeClr val="bg1"/>
              </a:solidFill>
            </a:rPr>
            <a:t>Leontieff</a:t>
          </a:r>
          <a:endParaRPr lang="en-GB" sz="1050" dirty="0">
            <a:solidFill>
              <a:schemeClr val="bg1"/>
            </a:solidFill>
          </a:endParaRPr>
        </a:p>
      </dgm:t>
    </dgm:pt>
    <dgm:pt modelId="{F84ED716-A3ED-46C6-BD81-0E471DAFE77B}" type="parTrans" cxnId="{5589FD85-94CC-4F34-B05C-A6D3EDE81295}">
      <dgm:prSet/>
      <dgm:spPr/>
      <dgm:t>
        <a:bodyPr/>
        <a:lstStyle/>
        <a:p>
          <a:endParaRPr lang="en-GB" sz="1050"/>
        </a:p>
      </dgm:t>
    </dgm:pt>
    <dgm:pt modelId="{AD406F55-1E82-4829-8CCA-DDBA60FF25F7}" type="sibTrans" cxnId="{5589FD85-94CC-4F34-B05C-A6D3EDE81295}">
      <dgm:prSet/>
      <dgm:spPr/>
      <dgm:t>
        <a:bodyPr/>
        <a:lstStyle/>
        <a:p>
          <a:endParaRPr lang="en-GB" sz="1050"/>
        </a:p>
      </dgm:t>
    </dgm:pt>
    <dgm:pt modelId="{DEC14CBB-7EA5-4CEA-B592-6F1FD49FD32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050" dirty="0" err="1" smtClean="0">
              <a:solidFill>
                <a:schemeClr val="bg1"/>
              </a:solidFill>
            </a:rPr>
            <a:t>Leontieff</a:t>
          </a:r>
          <a:endParaRPr lang="en-GB" sz="1050" dirty="0">
            <a:solidFill>
              <a:schemeClr val="bg1"/>
            </a:solidFill>
          </a:endParaRPr>
        </a:p>
      </dgm:t>
    </dgm:pt>
    <dgm:pt modelId="{478E4B69-1510-4725-A48E-73BB8A343FE3}" type="parTrans" cxnId="{AE1DE001-8D84-4446-9446-7DCAE19F9F22}">
      <dgm:prSet/>
      <dgm:spPr/>
      <dgm:t>
        <a:bodyPr/>
        <a:lstStyle/>
        <a:p>
          <a:endParaRPr lang="en-GB" sz="1050"/>
        </a:p>
      </dgm:t>
    </dgm:pt>
    <dgm:pt modelId="{A29DA018-30DB-4648-96EA-61D2D6A72514}" type="sibTrans" cxnId="{AE1DE001-8D84-4446-9446-7DCAE19F9F22}">
      <dgm:prSet/>
      <dgm:spPr/>
      <dgm:t>
        <a:bodyPr/>
        <a:lstStyle/>
        <a:p>
          <a:endParaRPr lang="en-GB" sz="1050"/>
        </a:p>
      </dgm:t>
    </dgm:pt>
    <dgm:pt modelId="{670DD7AD-5F80-458F-90BF-CD1A442417B5}">
      <dgm:prSet phldrT="[Text]" custT="1"/>
      <dgm:spPr/>
      <dgm:t>
        <a:bodyPr/>
        <a:lstStyle/>
        <a:p>
          <a:r>
            <a:rPr lang="en-GB" sz="1050" dirty="0" err="1" smtClean="0"/>
            <a:t>Inp</a:t>
          </a:r>
          <a:r>
            <a:rPr lang="en-GB" sz="1050" dirty="0" smtClean="0"/>
            <a:t> 1</a:t>
          </a:r>
          <a:endParaRPr lang="en-GB" sz="1050" dirty="0"/>
        </a:p>
      </dgm:t>
    </dgm:pt>
    <dgm:pt modelId="{D96DE224-2462-4444-A186-58D65859F71F}" type="parTrans" cxnId="{9ECC9390-28C2-4EAC-9C78-A50A236770D8}">
      <dgm:prSet/>
      <dgm:spPr/>
      <dgm:t>
        <a:bodyPr/>
        <a:lstStyle/>
        <a:p>
          <a:endParaRPr lang="en-GB" sz="1050"/>
        </a:p>
      </dgm:t>
    </dgm:pt>
    <dgm:pt modelId="{CCBF088C-4C65-4A04-A2DE-8C2A89423EDE}" type="sibTrans" cxnId="{9ECC9390-28C2-4EAC-9C78-A50A236770D8}">
      <dgm:prSet/>
      <dgm:spPr/>
      <dgm:t>
        <a:bodyPr/>
        <a:lstStyle/>
        <a:p>
          <a:endParaRPr lang="en-GB" sz="1050"/>
        </a:p>
      </dgm:t>
    </dgm:pt>
    <dgm:pt modelId="{C3417FFF-7189-4E0E-B2BF-49C8D663F163}">
      <dgm:prSet phldrT="[Text]" custT="1"/>
      <dgm:spPr/>
      <dgm:t>
        <a:bodyPr/>
        <a:lstStyle/>
        <a:p>
          <a:r>
            <a:rPr lang="en-GB" sz="1050" dirty="0" smtClean="0"/>
            <a:t>…</a:t>
          </a:r>
          <a:endParaRPr lang="en-GB" sz="1050" dirty="0"/>
        </a:p>
      </dgm:t>
    </dgm:pt>
    <dgm:pt modelId="{C72F90EF-A515-472B-B4C2-F0C9E25F847F}" type="parTrans" cxnId="{9C35E465-8CFF-4B45-8A1F-B61E08EE7223}">
      <dgm:prSet/>
      <dgm:spPr/>
      <dgm:t>
        <a:bodyPr/>
        <a:lstStyle/>
        <a:p>
          <a:endParaRPr lang="en-GB" sz="1050"/>
        </a:p>
      </dgm:t>
    </dgm:pt>
    <dgm:pt modelId="{D28900B4-5B70-4336-8BC6-EE5124964A77}" type="sibTrans" cxnId="{9C35E465-8CFF-4B45-8A1F-B61E08EE7223}">
      <dgm:prSet/>
      <dgm:spPr/>
      <dgm:t>
        <a:bodyPr/>
        <a:lstStyle/>
        <a:p>
          <a:endParaRPr lang="en-GB" sz="1050"/>
        </a:p>
      </dgm:t>
    </dgm:pt>
    <dgm:pt modelId="{B41B7AF6-F958-4FCB-ACF3-B23A5EF3EAAC}">
      <dgm:prSet phldrT="[Text]" custT="1"/>
      <dgm:spPr/>
      <dgm:t>
        <a:bodyPr/>
        <a:lstStyle/>
        <a:p>
          <a:r>
            <a:rPr lang="en-GB" sz="1050" dirty="0" err="1" smtClean="0"/>
            <a:t>Inp</a:t>
          </a:r>
          <a:r>
            <a:rPr lang="en-GB" sz="1050" dirty="0" smtClean="0"/>
            <a:t> n</a:t>
          </a:r>
          <a:endParaRPr lang="en-GB" sz="1050" dirty="0"/>
        </a:p>
      </dgm:t>
    </dgm:pt>
    <dgm:pt modelId="{C2977371-72C3-4348-A00D-64618521C534}" type="parTrans" cxnId="{266D2356-5C30-4887-BF67-FCA2D26CF9F7}">
      <dgm:prSet/>
      <dgm:spPr/>
      <dgm:t>
        <a:bodyPr/>
        <a:lstStyle/>
        <a:p>
          <a:endParaRPr lang="en-GB" sz="1050"/>
        </a:p>
      </dgm:t>
    </dgm:pt>
    <dgm:pt modelId="{377163C4-5B47-430E-B4A6-7CF4BC68030F}" type="sibTrans" cxnId="{266D2356-5C30-4887-BF67-FCA2D26CF9F7}">
      <dgm:prSet/>
      <dgm:spPr/>
      <dgm:t>
        <a:bodyPr/>
        <a:lstStyle/>
        <a:p>
          <a:endParaRPr lang="en-GB" sz="1050"/>
        </a:p>
      </dgm:t>
    </dgm:pt>
    <dgm:pt modelId="{305989EF-6C5D-474A-976A-8A433DFDBA6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050" dirty="0" err="1" smtClean="0">
              <a:solidFill>
                <a:schemeClr val="bg1"/>
              </a:solidFill>
            </a:rPr>
            <a:t>Leontieff</a:t>
          </a:r>
          <a:endParaRPr lang="en-GB" sz="1050" dirty="0">
            <a:solidFill>
              <a:schemeClr val="bg1"/>
            </a:solidFill>
          </a:endParaRPr>
        </a:p>
      </dgm:t>
    </dgm:pt>
    <dgm:pt modelId="{EC2DB105-61F3-4ED7-BDDB-F734A7CE53EC}" type="parTrans" cxnId="{EC03A650-FB8E-473C-9AEE-12D88B53DA0E}">
      <dgm:prSet/>
      <dgm:spPr/>
      <dgm:t>
        <a:bodyPr/>
        <a:lstStyle/>
        <a:p>
          <a:endParaRPr lang="en-GB" sz="1050"/>
        </a:p>
      </dgm:t>
    </dgm:pt>
    <dgm:pt modelId="{CBAA073F-6801-40D7-9B37-251253E195DD}" type="sibTrans" cxnId="{EC03A650-FB8E-473C-9AEE-12D88B53DA0E}">
      <dgm:prSet/>
      <dgm:spPr/>
      <dgm:t>
        <a:bodyPr/>
        <a:lstStyle/>
        <a:p>
          <a:endParaRPr lang="en-GB" sz="1050"/>
        </a:p>
      </dgm:t>
    </dgm:pt>
    <dgm:pt modelId="{654674C2-7C62-4277-8D0D-D4B8CBFE1BE9}">
      <dgm:prSet phldrT="[Text]" custT="1"/>
      <dgm:spPr/>
      <dgm:t>
        <a:bodyPr/>
        <a:lstStyle/>
        <a:p>
          <a:r>
            <a:rPr lang="en-GB" sz="1050" dirty="0" err="1" smtClean="0"/>
            <a:t>Inp</a:t>
          </a:r>
          <a:r>
            <a:rPr lang="en-GB" sz="1050" dirty="0" smtClean="0"/>
            <a:t> 1</a:t>
          </a:r>
          <a:endParaRPr lang="en-GB" sz="1050" dirty="0"/>
        </a:p>
      </dgm:t>
    </dgm:pt>
    <dgm:pt modelId="{5DEB9C21-EE9E-4520-A002-58711BDFCA4E}" type="parTrans" cxnId="{BF27A4C0-16E7-4DFC-AFA4-70C52A51CDA2}">
      <dgm:prSet/>
      <dgm:spPr/>
      <dgm:t>
        <a:bodyPr/>
        <a:lstStyle/>
        <a:p>
          <a:endParaRPr lang="en-GB" sz="1050"/>
        </a:p>
      </dgm:t>
    </dgm:pt>
    <dgm:pt modelId="{2D1170DC-5F3C-44E6-A945-FF7AF2FB9AA5}" type="sibTrans" cxnId="{BF27A4C0-16E7-4DFC-AFA4-70C52A51CDA2}">
      <dgm:prSet/>
      <dgm:spPr/>
      <dgm:t>
        <a:bodyPr/>
        <a:lstStyle/>
        <a:p>
          <a:endParaRPr lang="en-GB" sz="1050"/>
        </a:p>
      </dgm:t>
    </dgm:pt>
    <dgm:pt modelId="{90077816-A7F5-4AD6-8E19-9264FA4E9588}">
      <dgm:prSet phldrT="[Text]" custT="1"/>
      <dgm:spPr/>
      <dgm:t>
        <a:bodyPr/>
        <a:lstStyle/>
        <a:p>
          <a:r>
            <a:rPr lang="en-GB" sz="1050" dirty="0" smtClean="0"/>
            <a:t>…</a:t>
          </a:r>
          <a:endParaRPr lang="en-GB" sz="1050" dirty="0"/>
        </a:p>
      </dgm:t>
    </dgm:pt>
    <dgm:pt modelId="{5B920BB3-3123-46BA-B5D7-83891564689F}" type="parTrans" cxnId="{079D7E03-A8E1-46E3-A983-FB3B77B6D9DE}">
      <dgm:prSet/>
      <dgm:spPr/>
      <dgm:t>
        <a:bodyPr/>
        <a:lstStyle/>
        <a:p>
          <a:endParaRPr lang="en-GB" sz="1050"/>
        </a:p>
      </dgm:t>
    </dgm:pt>
    <dgm:pt modelId="{E2D4A8F1-7987-4F4C-B0AF-E1252DB8D3D8}" type="sibTrans" cxnId="{079D7E03-A8E1-46E3-A983-FB3B77B6D9DE}">
      <dgm:prSet/>
      <dgm:spPr/>
      <dgm:t>
        <a:bodyPr/>
        <a:lstStyle/>
        <a:p>
          <a:endParaRPr lang="en-GB" sz="1050"/>
        </a:p>
      </dgm:t>
    </dgm:pt>
    <dgm:pt modelId="{BECF77CF-0A38-4915-B48F-7BBA1072EFCD}">
      <dgm:prSet phldrT="[Text]" custT="1"/>
      <dgm:spPr/>
      <dgm:t>
        <a:bodyPr/>
        <a:lstStyle/>
        <a:p>
          <a:r>
            <a:rPr lang="en-GB" sz="1050" dirty="0" err="1" smtClean="0"/>
            <a:t>Inp</a:t>
          </a:r>
          <a:r>
            <a:rPr lang="en-GB" sz="1050" dirty="0" smtClean="0"/>
            <a:t> n</a:t>
          </a:r>
          <a:endParaRPr lang="en-GB" sz="1050" dirty="0"/>
        </a:p>
      </dgm:t>
    </dgm:pt>
    <dgm:pt modelId="{8D02280D-0C1B-4F29-B95C-2063074AC1D2}" type="parTrans" cxnId="{40D0CA8A-895A-4689-9E4C-033ADAC2D9F2}">
      <dgm:prSet/>
      <dgm:spPr/>
      <dgm:t>
        <a:bodyPr/>
        <a:lstStyle/>
        <a:p>
          <a:endParaRPr lang="en-GB" sz="1050"/>
        </a:p>
      </dgm:t>
    </dgm:pt>
    <dgm:pt modelId="{7DBB6EAC-4B1E-444C-A6DC-35546B4E7C92}" type="sibTrans" cxnId="{40D0CA8A-895A-4689-9E4C-033ADAC2D9F2}">
      <dgm:prSet/>
      <dgm:spPr/>
      <dgm:t>
        <a:bodyPr/>
        <a:lstStyle/>
        <a:p>
          <a:endParaRPr lang="en-GB" sz="1050"/>
        </a:p>
      </dgm:t>
    </dgm:pt>
    <dgm:pt modelId="{FC1808BB-CBB3-4A9B-9ECB-39553C57AF06}" type="pres">
      <dgm:prSet presAssocID="{2D3FBEB9-2701-48E6-9FF9-1B2EB8F9576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DC0FDD-E95C-4BC9-A4A5-2C6C59DDC413}" type="pres">
      <dgm:prSet presAssocID="{2D3FBEB9-2701-48E6-9FF9-1B2EB8F95768}" presName="hierFlow" presStyleCnt="0"/>
      <dgm:spPr/>
    </dgm:pt>
    <dgm:pt modelId="{7D39DDF1-7AD4-4D5D-BEF2-BF84954B79F4}" type="pres">
      <dgm:prSet presAssocID="{2D3FBEB9-2701-48E6-9FF9-1B2EB8F9576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9FDB032-D091-4B93-881F-A79F25C68B4A}" type="pres">
      <dgm:prSet presAssocID="{9F589623-6F89-4C6A-A517-DA4232FDBE18}" presName="Name14" presStyleCnt="0"/>
      <dgm:spPr/>
    </dgm:pt>
    <dgm:pt modelId="{0A62F3FA-D376-4356-92B5-3EA040E77248}" type="pres">
      <dgm:prSet presAssocID="{9F589623-6F89-4C6A-A517-DA4232FDBE18}" presName="level1Shape" presStyleLbl="node0" presStyleIdx="0" presStyleCnt="1" custScaleX="4565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593C0F-0DB6-46D4-8613-FC5661DBB881}" type="pres">
      <dgm:prSet presAssocID="{9F589623-6F89-4C6A-A517-DA4232FDBE18}" presName="hierChild2" presStyleCnt="0"/>
      <dgm:spPr/>
    </dgm:pt>
    <dgm:pt modelId="{C42CD622-6391-4BDF-A5DB-275BF146835E}" type="pres">
      <dgm:prSet presAssocID="{0DEF0E01-3055-42B2-9F54-BEA30829F4C4}" presName="Name19" presStyleLbl="parChTrans1D2" presStyleIdx="0" presStyleCnt="1"/>
      <dgm:spPr/>
      <dgm:t>
        <a:bodyPr/>
        <a:lstStyle/>
        <a:p>
          <a:endParaRPr lang="en-GB"/>
        </a:p>
      </dgm:t>
    </dgm:pt>
    <dgm:pt modelId="{EB589449-DC18-4B92-89FD-51217BBA8F8C}" type="pres">
      <dgm:prSet presAssocID="{E3E8220F-0D53-4AEC-A927-AC1E775D06F1}" presName="Name21" presStyleCnt="0"/>
      <dgm:spPr/>
    </dgm:pt>
    <dgm:pt modelId="{92B0E39A-0079-4B39-9576-B80A5725F5F5}" type="pres">
      <dgm:prSet presAssocID="{E3E8220F-0D53-4AEC-A927-AC1E775D06F1}" presName="level2Shape" presStyleLbl="node2" presStyleIdx="0" presStyleCnt="1" custScaleX="296796"/>
      <dgm:spPr/>
      <dgm:t>
        <a:bodyPr/>
        <a:lstStyle/>
        <a:p>
          <a:endParaRPr lang="en-GB"/>
        </a:p>
      </dgm:t>
    </dgm:pt>
    <dgm:pt modelId="{CE337CA5-1C1B-4EE3-820A-F27418582238}" type="pres">
      <dgm:prSet presAssocID="{E3E8220F-0D53-4AEC-A927-AC1E775D06F1}" presName="hierChild3" presStyleCnt="0"/>
      <dgm:spPr/>
    </dgm:pt>
    <dgm:pt modelId="{6FFA94E3-A3AF-4B8D-8B2A-211B64006605}" type="pres">
      <dgm:prSet presAssocID="{E649911D-17D9-446B-8733-F06EDB036BE8}" presName="Name19" presStyleLbl="parChTrans1D3" presStyleIdx="0" presStyleCnt="2"/>
      <dgm:spPr/>
      <dgm:t>
        <a:bodyPr/>
        <a:lstStyle/>
        <a:p>
          <a:endParaRPr lang="en-GB"/>
        </a:p>
      </dgm:t>
    </dgm:pt>
    <dgm:pt modelId="{5723D41E-C302-4D6F-86E8-FBBAC67B2971}" type="pres">
      <dgm:prSet presAssocID="{E5FF82FB-62C6-49EA-AAC7-695A5892D14B}" presName="Name21" presStyleCnt="0"/>
      <dgm:spPr/>
    </dgm:pt>
    <dgm:pt modelId="{A25A9A87-094C-4D19-9D95-461B82FCABF0}" type="pres">
      <dgm:prSet presAssocID="{E5FF82FB-62C6-49EA-AAC7-695A5892D14B}" presName="level2Shape" presStyleLbl="node3" presStyleIdx="0" presStyleCnt="2"/>
      <dgm:spPr/>
      <dgm:t>
        <a:bodyPr/>
        <a:lstStyle/>
        <a:p>
          <a:endParaRPr lang="en-GB"/>
        </a:p>
      </dgm:t>
    </dgm:pt>
    <dgm:pt modelId="{B8F888B3-CB5C-4FFB-A3D2-1367C8B5EDE6}" type="pres">
      <dgm:prSet presAssocID="{E5FF82FB-62C6-49EA-AAC7-695A5892D14B}" presName="hierChild3" presStyleCnt="0"/>
      <dgm:spPr/>
    </dgm:pt>
    <dgm:pt modelId="{C0C2C4B1-2793-4CCE-9BDE-71B05AC6705A}" type="pres">
      <dgm:prSet presAssocID="{961FB05B-B5C1-496A-A88C-67A64C2081A7}" presName="Name19" presStyleLbl="parChTrans1D4" presStyleIdx="0" presStyleCnt="20"/>
      <dgm:spPr/>
      <dgm:t>
        <a:bodyPr/>
        <a:lstStyle/>
        <a:p>
          <a:endParaRPr lang="en-GB"/>
        </a:p>
      </dgm:t>
    </dgm:pt>
    <dgm:pt modelId="{0F6ECE58-D0DF-46F5-A80A-0DBB22EB9660}" type="pres">
      <dgm:prSet presAssocID="{9AE8A733-5D3F-480E-BB12-C6D9477B923D}" presName="Name21" presStyleCnt="0"/>
      <dgm:spPr/>
    </dgm:pt>
    <dgm:pt modelId="{1C4FE471-0039-4544-913C-F45C03E24D2A}" type="pres">
      <dgm:prSet presAssocID="{9AE8A733-5D3F-480E-BB12-C6D9477B923D}" presName="level2Shape" presStyleLbl="node4" presStyleIdx="0" presStyleCnt="20" custScaleX="304531"/>
      <dgm:spPr/>
      <dgm:t>
        <a:bodyPr/>
        <a:lstStyle/>
        <a:p>
          <a:endParaRPr lang="en-GB"/>
        </a:p>
      </dgm:t>
    </dgm:pt>
    <dgm:pt modelId="{EFAB8BD6-F95B-4FEF-9675-AA26383C7C76}" type="pres">
      <dgm:prSet presAssocID="{9AE8A733-5D3F-480E-BB12-C6D9477B923D}" presName="hierChild3" presStyleCnt="0"/>
      <dgm:spPr/>
    </dgm:pt>
    <dgm:pt modelId="{543ADD78-C2E2-4A14-B7E8-0AC191D90A40}" type="pres">
      <dgm:prSet presAssocID="{147B1AA5-4DA3-46BB-85EA-C1C1753C42E0}" presName="Name19" presStyleLbl="parChTrans1D4" presStyleIdx="1" presStyleCnt="20"/>
      <dgm:spPr/>
      <dgm:t>
        <a:bodyPr/>
        <a:lstStyle/>
        <a:p>
          <a:endParaRPr lang="en-GB"/>
        </a:p>
      </dgm:t>
    </dgm:pt>
    <dgm:pt modelId="{5CB9D418-6F55-41FD-BE6F-D8CBFB40B3E3}" type="pres">
      <dgm:prSet presAssocID="{92B1CD9E-C5E1-49F7-A5D2-19CE34B51707}" presName="Name21" presStyleCnt="0"/>
      <dgm:spPr/>
    </dgm:pt>
    <dgm:pt modelId="{3DD4D4AD-1939-4510-B313-BB172FC6AB8C}" type="pres">
      <dgm:prSet presAssocID="{92B1CD9E-C5E1-49F7-A5D2-19CE34B51707}" presName="level2Shape" presStyleLbl="node4" presStyleIdx="1" presStyleCnt="20"/>
      <dgm:spPr/>
      <dgm:t>
        <a:bodyPr/>
        <a:lstStyle/>
        <a:p>
          <a:endParaRPr lang="en-GB"/>
        </a:p>
      </dgm:t>
    </dgm:pt>
    <dgm:pt modelId="{7D7B2C1E-F323-46AC-9983-CF214570A66C}" type="pres">
      <dgm:prSet presAssocID="{92B1CD9E-C5E1-49F7-A5D2-19CE34B51707}" presName="hierChild3" presStyleCnt="0"/>
      <dgm:spPr/>
    </dgm:pt>
    <dgm:pt modelId="{82C97DD3-F6E3-4422-B69E-40123CB7BD22}" type="pres">
      <dgm:prSet presAssocID="{0A759F47-4D9A-4203-9AF6-6DDF004358DA}" presName="Name19" presStyleLbl="parChTrans1D4" presStyleIdx="2" presStyleCnt="20"/>
      <dgm:spPr/>
      <dgm:t>
        <a:bodyPr/>
        <a:lstStyle/>
        <a:p>
          <a:endParaRPr lang="en-GB"/>
        </a:p>
      </dgm:t>
    </dgm:pt>
    <dgm:pt modelId="{4143CEC0-77BC-45E0-AC87-704F825ED568}" type="pres">
      <dgm:prSet presAssocID="{D377A76A-EA0B-4DC5-A7E4-F0BDEE5F689F}" presName="Name21" presStyleCnt="0"/>
      <dgm:spPr/>
    </dgm:pt>
    <dgm:pt modelId="{C671AADC-B6FB-4065-87A9-A81E8EC6B8AA}" type="pres">
      <dgm:prSet presAssocID="{D377A76A-EA0B-4DC5-A7E4-F0BDEE5F689F}" presName="level2Shape" presStyleLbl="node4" presStyleIdx="2" presStyleCnt="20"/>
      <dgm:spPr/>
      <dgm:t>
        <a:bodyPr/>
        <a:lstStyle/>
        <a:p>
          <a:endParaRPr lang="en-GB"/>
        </a:p>
      </dgm:t>
    </dgm:pt>
    <dgm:pt modelId="{F6D18851-CF8F-4268-89B2-849AD32A008F}" type="pres">
      <dgm:prSet presAssocID="{D377A76A-EA0B-4DC5-A7E4-F0BDEE5F689F}" presName="hierChild3" presStyleCnt="0"/>
      <dgm:spPr/>
    </dgm:pt>
    <dgm:pt modelId="{12353505-F8F5-4047-9F92-9BB6933BA6A0}" type="pres">
      <dgm:prSet presAssocID="{A02A0271-DD70-4737-90A2-F4BC18C93CCA}" presName="Name19" presStyleLbl="parChTrans1D4" presStyleIdx="3" presStyleCnt="20"/>
      <dgm:spPr/>
      <dgm:t>
        <a:bodyPr/>
        <a:lstStyle/>
        <a:p>
          <a:endParaRPr lang="en-GB"/>
        </a:p>
      </dgm:t>
    </dgm:pt>
    <dgm:pt modelId="{71413009-F579-45BD-9A3F-C5A9ED3B48AE}" type="pres">
      <dgm:prSet presAssocID="{DBB6B32F-DBC2-418D-83FF-7E1E1A2D0B4E}" presName="Name21" presStyleCnt="0"/>
      <dgm:spPr/>
    </dgm:pt>
    <dgm:pt modelId="{B8F89F6C-D99B-4885-9497-E2E3FAA1025C}" type="pres">
      <dgm:prSet presAssocID="{DBB6B32F-DBC2-418D-83FF-7E1E1A2D0B4E}" presName="level2Shape" presStyleLbl="node4" presStyleIdx="3" presStyleCnt="20"/>
      <dgm:spPr/>
      <dgm:t>
        <a:bodyPr/>
        <a:lstStyle/>
        <a:p>
          <a:endParaRPr lang="en-GB"/>
        </a:p>
      </dgm:t>
    </dgm:pt>
    <dgm:pt modelId="{8A20CD57-7493-47F4-BC5F-D1B280040FD9}" type="pres">
      <dgm:prSet presAssocID="{DBB6B32F-DBC2-418D-83FF-7E1E1A2D0B4E}" presName="hierChild3" presStyleCnt="0"/>
      <dgm:spPr/>
    </dgm:pt>
    <dgm:pt modelId="{3784CA3F-AF2A-4FC1-8248-FA1A7D89975C}" type="pres">
      <dgm:prSet presAssocID="{C166C954-EEB1-45A3-B63F-C6F1D6D874D2}" presName="Name19" presStyleLbl="parChTrans1D3" presStyleIdx="1" presStyleCnt="2"/>
      <dgm:spPr/>
      <dgm:t>
        <a:bodyPr/>
        <a:lstStyle/>
        <a:p>
          <a:endParaRPr lang="en-GB"/>
        </a:p>
      </dgm:t>
    </dgm:pt>
    <dgm:pt modelId="{D6D4F778-9114-486C-B087-ACE85CC58D88}" type="pres">
      <dgm:prSet presAssocID="{18B2BE52-F262-49B0-B25C-9A49B07CCC6C}" presName="Name21" presStyleCnt="0"/>
      <dgm:spPr/>
    </dgm:pt>
    <dgm:pt modelId="{1C5A6977-F907-4E7E-9FB1-065DB06398D4}" type="pres">
      <dgm:prSet presAssocID="{18B2BE52-F262-49B0-B25C-9A49B07CCC6C}" presName="level2Shape" presStyleLbl="node3" presStyleIdx="1" presStyleCnt="2" custScaleX="209062"/>
      <dgm:spPr/>
      <dgm:t>
        <a:bodyPr/>
        <a:lstStyle/>
        <a:p>
          <a:endParaRPr lang="en-GB"/>
        </a:p>
      </dgm:t>
    </dgm:pt>
    <dgm:pt modelId="{7CC8D7AD-A862-4D41-A5F0-10BFB3DC0EC9}" type="pres">
      <dgm:prSet presAssocID="{18B2BE52-F262-49B0-B25C-9A49B07CCC6C}" presName="hierChild3" presStyleCnt="0"/>
      <dgm:spPr/>
    </dgm:pt>
    <dgm:pt modelId="{666E0A97-F8AD-404E-A34E-FDDF602DC3BB}" type="pres">
      <dgm:prSet presAssocID="{3AA30DEA-448E-47F3-A9B5-9D84EB992AA3}" presName="Name19" presStyleLbl="parChTrans1D4" presStyleIdx="4" presStyleCnt="20"/>
      <dgm:spPr/>
      <dgm:t>
        <a:bodyPr/>
        <a:lstStyle/>
        <a:p>
          <a:endParaRPr lang="en-GB"/>
        </a:p>
      </dgm:t>
    </dgm:pt>
    <dgm:pt modelId="{6832D00F-6443-403B-A436-F22DC0DE2FE3}" type="pres">
      <dgm:prSet presAssocID="{BF278353-27A0-4591-9478-A413D3594C8D}" presName="Name21" presStyleCnt="0"/>
      <dgm:spPr/>
    </dgm:pt>
    <dgm:pt modelId="{2D664552-F428-4351-A741-949901DCD390}" type="pres">
      <dgm:prSet presAssocID="{BF278353-27A0-4591-9478-A413D3594C8D}" presName="level2Shape" presStyleLbl="node4" presStyleIdx="4" presStyleCnt="20" custScaleX="315691"/>
      <dgm:spPr/>
      <dgm:t>
        <a:bodyPr/>
        <a:lstStyle/>
        <a:p>
          <a:endParaRPr lang="en-GB"/>
        </a:p>
      </dgm:t>
    </dgm:pt>
    <dgm:pt modelId="{82C47F5B-D642-4D4F-AE78-6FEB35E6F323}" type="pres">
      <dgm:prSet presAssocID="{BF278353-27A0-4591-9478-A413D3594C8D}" presName="hierChild3" presStyleCnt="0"/>
      <dgm:spPr/>
    </dgm:pt>
    <dgm:pt modelId="{1762D7F7-9C4E-4EDC-A0A7-7B72CC33933F}" type="pres">
      <dgm:prSet presAssocID="{7608810D-12AF-46B4-B826-A78124E6AE38}" presName="Name19" presStyleLbl="parChTrans1D4" presStyleIdx="5" presStyleCnt="20"/>
      <dgm:spPr/>
      <dgm:t>
        <a:bodyPr/>
        <a:lstStyle/>
        <a:p>
          <a:endParaRPr lang="en-GB"/>
        </a:p>
      </dgm:t>
    </dgm:pt>
    <dgm:pt modelId="{A6912B86-1B7E-40F1-AAA8-3B762905AC48}" type="pres">
      <dgm:prSet presAssocID="{BC9E446D-1BD4-43DF-A4C3-27C60B42F9AF}" presName="Name21" presStyleCnt="0"/>
      <dgm:spPr/>
    </dgm:pt>
    <dgm:pt modelId="{8577D9E7-7B8D-4C05-BC4D-8AEEC6D7B700}" type="pres">
      <dgm:prSet presAssocID="{BC9E446D-1BD4-43DF-A4C3-27C60B42F9AF}" presName="level2Shape" presStyleLbl="node4" presStyleIdx="5" presStyleCnt="20" custScaleX="178864"/>
      <dgm:spPr/>
      <dgm:t>
        <a:bodyPr/>
        <a:lstStyle/>
        <a:p>
          <a:endParaRPr lang="en-GB"/>
        </a:p>
      </dgm:t>
    </dgm:pt>
    <dgm:pt modelId="{E7020DFA-7176-407B-92D1-1E8D96DB89EE}" type="pres">
      <dgm:prSet presAssocID="{BC9E446D-1BD4-43DF-A4C3-27C60B42F9AF}" presName="hierChild3" presStyleCnt="0"/>
      <dgm:spPr/>
    </dgm:pt>
    <dgm:pt modelId="{87F8E7A2-9D1C-42FF-BBAD-768FC3F8B1B9}" type="pres">
      <dgm:prSet presAssocID="{F84ED716-A3ED-46C6-BD81-0E471DAFE77B}" presName="Name19" presStyleLbl="parChTrans1D4" presStyleIdx="6" presStyleCnt="20"/>
      <dgm:spPr/>
      <dgm:t>
        <a:bodyPr/>
        <a:lstStyle/>
        <a:p>
          <a:endParaRPr lang="en-GB"/>
        </a:p>
      </dgm:t>
    </dgm:pt>
    <dgm:pt modelId="{8A3C40E4-BDA3-48B6-BCC5-85A28DE16181}" type="pres">
      <dgm:prSet presAssocID="{42A956F7-F365-4B73-9C48-52D2E8F4B1A7}" presName="Name21" presStyleCnt="0"/>
      <dgm:spPr/>
    </dgm:pt>
    <dgm:pt modelId="{1619C968-692F-44B4-91BA-C0EB01E05AED}" type="pres">
      <dgm:prSet presAssocID="{42A956F7-F365-4B73-9C48-52D2E8F4B1A7}" presName="level2Shape" presStyleLbl="node4" presStyleIdx="6" presStyleCnt="20" custScaleX="318295"/>
      <dgm:spPr/>
      <dgm:t>
        <a:bodyPr/>
        <a:lstStyle/>
        <a:p>
          <a:endParaRPr lang="en-GB"/>
        </a:p>
      </dgm:t>
    </dgm:pt>
    <dgm:pt modelId="{62174DBE-C35E-4D88-AFA5-9ECCF4BBED5E}" type="pres">
      <dgm:prSet presAssocID="{42A956F7-F365-4B73-9C48-52D2E8F4B1A7}" presName="hierChild3" presStyleCnt="0"/>
      <dgm:spPr/>
    </dgm:pt>
    <dgm:pt modelId="{1FB01644-CFFA-4D3F-96AF-9DC3B8323168}" type="pres">
      <dgm:prSet presAssocID="{B987B3FB-E87F-4AC4-87D7-DD71AC0F28C6}" presName="Name19" presStyleLbl="parChTrans1D4" presStyleIdx="7" presStyleCnt="20"/>
      <dgm:spPr/>
      <dgm:t>
        <a:bodyPr/>
        <a:lstStyle/>
        <a:p>
          <a:endParaRPr lang="en-GB"/>
        </a:p>
      </dgm:t>
    </dgm:pt>
    <dgm:pt modelId="{AFD03F3F-E838-41A6-A0C3-01F4F9397A72}" type="pres">
      <dgm:prSet presAssocID="{B48D6DCA-08FC-4426-9987-43CDE63A0A8B}" presName="Name21" presStyleCnt="0"/>
      <dgm:spPr/>
    </dgm:pt>
    <dgm:pt modelId="{DB6DF833-1A1E-4A1D-9AFB-FD639079A856}" type="pres">
      <dgm:prSet presAssocID="{B48D6DCA-08FC-4426-9987-43CDE63A0A8B}" presName="level2Shape" presStyleLbl="node4" presStyleIdx="7" presStyleCnt="20"/>
      <dgm:spPr/>
      <dgm:t>
        <a:bodyPr/>
        <a:lstStyle/>
        <a:p>
          <a:endParaRPr lang="en-GB"/>
        </a:p>
      </dgm:t>
    </dgm:pt>
    <dgm:pt modelId="{31B9AE2B-5ABE-40EE-8443-6378B6AF3458}" type="pres">
      <dgm:prSet presAssocID="{B48D6DCA-08FC-4426-9987-43CDE63A0A8B}" presName="hierChild3" presStyleCnt="0"/>
      <dgm:spPr/>
    </dgm:pt>
    <dgm:pt modelId="{30A95E49-B51B-4FBD-A66F-F16E5F865854}" type="pres">
      <dgm:prSet presAssocID="{F3593FC5-8F01-4EA4-AC3E-052EB5ED74D0}" presName="Name19" presStyleLbl="parChTrans1D4" presStyleIdx="8" presStyleCnt="20"/>
      <dgm:spPr/>
      <dgm:t>
        <a:bodyPr/>
        <a:lstStyle/>
        <a:p>
          <a:endParaRPr lang="en-GB"/>
        </a:p>
      </dgm:t>
    </dgm:pt>
    <dgm:pt modelId="{4A7A2169-E937-4E18-BA70-EAE7F69EA399}" type="pres">
      <dgm:prSet presAssocID="{51E35785-24D5-4883-8DED-73F71AB45A4F}" presName="Name21" presStyleCnt="0"/>
      <dgm:spPr/>
    </dgm:pt>
    <dgm:pt modelId="{87129E34-9613-49C6-8C4B-8E7A5FEA8DD1}" type="pres">
      <dgm:prSet presAssocID="{51E35785-24D5-4883-8DED-73F71AB45A4F}" presName="level2Shape" presStyleLbl="node4" presStyleIdx="8" presStyleCnt="20"/>
      <dgm:spPr/>
      <dgm:t>
        <a:bodyPr/>
        <a:lstStyle/>
        <a:p>
          <a:endParaRPr lang="en-GB"/>
        </a:p>
      </dgm:t>
    </dgm:pt>
    <dgm:pt modelId="{6FCE0985-7E16-4FB3-AB0D-7400D4EEB072}" type="pres">
      <dgm:prSet presAssocID="{51E35785-24D5-4883-8DED-73F71AB45A4F}" presName="hierChild3" presStyleCnt="0"/>
      <dgm:spPr/>
    </dgm:pt>
    <dgm:pt modelId="{3F0C237B-A162-424E-A1F4-D958F9926B2F}" type="pres">
      <dgm:prSet presAssocID="{7219CC7E-FD40-4CE3-8F6A-ACD494C8F400}" presName="Name19" presStyleLbl="parChTrans1D4" presStyleIdx="9" presStyleCnt="20"/>
      <dgm:spPr/>
      <dgm:t>
        <a:bodyPr/>
        <a:lstStyle/>
        <a:p>
          <a:endParaRPr lang="en-GB"/>
        </a:p>
      </dgm:t>
    </dgm:pt>
    <dgm:pt modelId="{D7F6D70D-5A8B-4075-A83E-03633B58605B}" type="pres">
      <dgm:prSet presAssocID="{AD301B97-2878-4AEC-BA29-B7DEE6273495}" presName="Name21" presStyleCnt="0"/>
      <dgm:spPr/>
    </dgm:pt>
    <dgm:pt modelId="{6C016CEC-EF35-4125-8177-DE55C812F5BE}" type="pres">
      <dgm:prSet presAssocID="{AD301B97-2878-4AEC-BA29-B7DEE6273495}" presName="level2Shape" presStyleLbl="node4" presStyleIdx="9" presStyleCnt="20"/>
      <dgm:spPr/>
      <dgm:t>
        <a:bodyPr/>
        <a:lstStyle/>
        <a:p>
          <a:endParaRPr lang="en-GB"/>
        </a:p>
      </dgm:t>
    </dgm:pt>
    <dgm:pt modelId="{DD7C8790-7703-4FDD-87E8-3D2F6F2D5AFF}" type="pres">
      <dgm:prSet presAssocID="{AD301B97-2878-4AEC-BA29-B7DEE6273495}" presName="hierChild3" presStyleCnt="0"/>
      <dgm:spPr/>
    </dgm:pt>
    <dgm:pt modelId="{70F92EA2-F702-4F9A-9BE4-E5048B435C3A}" type="pres">
      <dgm:prSet presAssocID="{BABF1325-ED9C-4D72-8D01-DD002FF1DD71}" presName="Name19" presStyleLbl="parChTrans1D4" presStyleIdx="10" presStyleCnt="20"/>
      <dgm:spPr/>
      <dgm:t>
        <a:bodyPr/>
        <a:lstStyle/>
        <a:p>
          <a:endParaRPr lang="en-GB"/>
        </a:p>
      </dgm:t>
    </dgm:pt>
    <dgm:pt modelId="{192AF850-38AD-429C-A958-04B094665026}" type="pres">
      <dgm:prSet presAssocID="{714F8EF3-555E-45DF-BDE3-C1F7E76DFD7D}" presName="Name21" presStyleCnt="0"/>
      <dgm:spPr/>
    </dgm:pt>
    <dgm:pt modelId="{57991EC1-E22E-4412-8DA7-84D2ADB5166C}" type="pres">
      <dgm:prSet presAssocID="{714F8EF3-555E-45DF-BDE3-C1F7E76DFD7D}" presName="level2Shape" presStyleLbl="node4" presStyleIdx="10" presStyleCnt="20" custScaleX="167206"/>
      <dgm:spPr/>
      <dgm:t>
        <a:bodyPr/>
        <a:lstStyle/>
        <a:p>
          <a:endParaRPr lang="en-GB"/>
        </a:p>
      </dgm:t>
    </dgm:pt>
    <dgm:pt modelId="{E6C10F31-9975-4673-8B15-1EDDD95BCEAA}" type="pres">
      <dgm:prSet presAssocID="{714F8EF3-555E-45DF-BDE3-C1F7E76DFD7D}" presName="hierChild3" presStyleCnt="0"/>
      <dgm:spPr/>
    </dgm:pt>
    <dgm:pt modelId="{176E9BEB-E8EF-48E6-8EA0-364CBC39BA24}" type="pres">
      <dgm:prSet presAssocID="{478E4B69-1510-4725-A48E-73BB8A343FE3}" presName="Name19" presStyleLbl="parChTrans1D4" presStyleIdx="11" presStyleCnt="20"/>
      <dgm:spPr/>
      <dgm:t>
        <a:bodyPr/>
        <a:lstStyle/>
        <a:p>
          <a:endParaRPr lang="en-GB"/>
        </a:p>
      </dgm:t>
    </dgm:pt>
    <dgm:pt modelId="{74650ECB-C99E-469C-894D-0646F4CFC580}" type="pres">
      <dgm:prSet presAssocID="{DEC14CBB-7EA5-4CEA-B592-6F1FD49FD328}" presName="Name21" presStyleCnt="0"/>
      <dgm:spPr/>
    </dgm:pt>
    <dgm:pt modelId="{30C5D836-65BE-47AF-A29F-C505DE3750DF}" type="pres">
      <dgm:prSet presAssocID="{DEC14CBB-7EA5-4CEA-B592-6F1FD49FD328}" presName="level2Shape" presStyleLbl="node4" presStyleIdx="11" presStyleCnt="20" custScaleX="310000"/>
      <dgm:spPr/>
      <dgm:t>
        <a:bodyPr/>
        <a:lstStyle/>
        <a:p>
          <a:endParaRPr lang="en-GB"/>
        </a:p>
      </dgm:t>
    </dgm:pt>
    <dgm:pt modelId="{48104590-22E2-42C7-9B95-1197425E5431}" type="pres">
      <dgm:prSet presAssocID="{DEC14CBB-7EA5-4CEA-B592-6F1FD49FD328}" presName="hierChild3" presStyleCnt="0"/>
      <dgm:spPr/>
    </dgm:pt>
    <dgm:pt modelId="{B0DAA514-D7E9-42EB-8113-10B7030CA3F9}" type="pres">
      <dgm:prSet presAssocID="{D96DE224-2462-4444-A186-58D65859F71F}" presName="Name19" presStyleLbl="parChTrans1D4" presStyleIdx="12" presStyleCnt="20"/>
      <dgm:spPr/>
      <dgm:t>
        <a:bodyPr/>
        <a:lstStyle/>
        <a:p>
          <a:endParaRPr lang="en-GB"/>
        </a:p>
      </dgm:t>
    </dgm:pt>
    <dgm:pt modelId="{B7EAAECA-D8DE-41D9-8C81-41A773C9C989}" type="pres">
      <dgm:prSet presAssocID="{670DD7AD-5F80-458F-90BF-CD1A442417B5}" presName="Name21" presStyleCnt="0"/>
      <dgm:spPr/>
    </dgm:pt>
    <dgm:pt modelId="{857E1028-804C-45F4-BD9E-B00A12BB84FA}" type="pres">
      <dgm:prSet presAssocID="{670DD7AD-5F80-458F-90BF-CD1A442417B5}" presName="level2Shape" presStyleLbl="node4" presStyleIdx="12" presStyleCnt="20"/>
      <dgm:spPr/>
      <dgm:t>
        <a:bodyPr/>
        <a:lstStyle/>
        <a:p>
          <a:endParaRPr lang="en-GB"/>
        </a:p>
      </dgm:t>
    </dgm:pt>
    <dgm:pt modelId="{EAD98224-AC20-4EDA-B972-5E9B2BDE80FB}" type="pres">
      <dgm:prSet presAssocID="{670DD7AD-5F80-458F-90BF-CD1A442417B5}" presName="hierChild3" presStyleCnt="0"/>
      <dgm:spPr/>
    </dgm:pt>
    <dgm:pt modelId="{BE82372F-4BE4-4790-82F6-D930A01E878B}" type="pres">
      <dgm:prSet presAssocID="{C72F90EF-A515-472B-B4C2-F0C9E25F847F}" presName="Name19" presStyleLbl="parChTrans1D4" presStyleIdx="13" presStyleCnt="20"/>
      <dgm:spPr/>
      <dgm:t>
        <a:bodyPr/>
        <a:lstStyle/>
        <a:p>
          <a:endParaRPr lang="en-GB"/>
        </a:p>
      </dgm:t>
    </dgm:pt>
    <dgm:pt modelId="{54C185A7-10C3-432D-9FD9-4DCEFDFCD41C}" type="pres">
      <dgm:prSet presAssocID="{C3417FFF-7189-4E0E-B2BF-49C8D663F163}" presName="Name21" presStyleCnt="0"/>
      <dgm:spPr/>
    </dgm:pt>
    <dgm:pt modelId="{861A2D55-DF47-42E0-BC42-D6E32CCEC512}" type="pres">
      <dgm:prSet presAssocID="{C3417FFF-7189-4E0E-B2BF-49C8D663F163}" presName="level2Shape" presStyleLbl="node4" presStyleIdx="13" presStyleCnt="20"/>
      <dgm:spPr/>
      <dgm:t>
        <a:bodyPr/>
        <a:lstStyle/>
        <a:p>
          <a:endParaRPr lang="en-GB"/>
        </a:p>
      </dgm:t>
    </dgm:pt>
    <dgm:pt modelId="{BCA102FE-2A8A-4E29-B04A-3C6CE5B83514}" type="pres">
      <dgm:prSet presAssocID="{C3417FFF-7189-4E0E-B2BF-49C8D663F163}" presName="hierChild3" presStyleCnt="0"/>
      <dgm:spPr/>
    </dgm:pt>
    <dgm:pt modelId="{D94110F6-0E48-4AF5-8904-7BA166209A48}" type="pres">
      <dgm:prSet presAssocID="{C2977371-72C3-4348-A00D-64618521C534}" presName="Name19" presStyleLbl="parChTrans1D4" presStyleIdx="14" presStyleCnt="20"/>
      <dgm:spPr/>
      <dgm:t>
        <a:bodyPr/>
        <a:lstStyle/>
        <a:p>
          <a:endParaRPr lang="en-GB"/>
        </a:p>
      </dgm:t>
    </dgm:pt>
    <dgm:pt modelId="{AB13A8EF-76F0-42D3-81B7-8561353C8D79}" type="pres">
      <dgm:prSet presAssocID="{B41B7AF6-F958-4FCB-ACF3-B23A5EF3EAAC}" presName="Name21" presStyleCnt="0"/>
      <dgm:spPr/>
    </dgm:pt>
    <dgm:pt modelId="{39A4E81E-0277-4DE0-B8F6-3062E74DAA90}" type="pres">
      <dgm:prSet presAssocID="{B41B7AF6-F958-4FCB-ACF3-B23A5EF3EAAC}" presName="level2Shape" presStyleLbl="node4" presStyleIdx="14" presStyleCnt="20"/>
      <dgm:spPr/>
      <dgm:t>
        <a:bodyPr/>
        <a:lstStyle/>
        <a:p>
          <a:endParaRPr lang="en-GB"/>
        </a:p>
      </dgm:t>
    </dgm:pt>
    <dgm:pt modelId="{AD626EFE-DA1E-4AFC-8027-A6E43CED3B97}" type="pres">
      <dgm:prSet presAssocID="{B41B7AF6-F958-4FCB-ACF3-B23A5EF3EAAC}" presName="hierChild3" presStyleCnt="0"/>
      <dgm:spPr/>
    </dgm:pt>
    <dgm:pt modelId="{B314A9E0-A111-4663-998A-EA2BA81CE811}" type="pres">
      <dgm:prSet presAssocID="{43866642-61DB-438F-9F4F-29E7E4E4CC16}" presName="Name19" presStyleLbl="parChTrans1D4" presStyleIdx="15" presStyleCnt="20"/>
      <dgm:spPr/>
      <dgm:t>
        <a:bodyPr/>
        <a:lstStyle/>
        <a:p>
          <a:endParaRPr lang="en-GB"/>
        </a:p>
      </dgm:t>
    </dgm:pt>
    <dgm:pt modelId="{41866188-3511-4BEF-9802-415B13244620}" type="pres">
      <dgm:prSet presAssocID="{829F99E5-BF90-4E6F-8DC0-5438EEDCAF58}" presName="Name21" presStyleCnt="0"/>
      <dgm:spPr/>
    </dgm:pt>
    <dgm:pt modelId="{7488C78C-3B76-4DDF-8416-F2F9D10B23B7}" type="pres">
      <dgm:prSet presAssocID="{829F99E5-BF90-4E6F-8DC0-5438EEDCAF58}" presName="level2Shape" presStyleLbl="node4" presStyleIdx="15" presStyleCnt="20"/>
      <dgm:spPr/>
      <dgm:t>
        <a:bodyPr/>
        <a:lstStyle/>
        <a:p>
          <a:endParaRPr lang="en-GB"/>
        </a:p>
      </dgm:t>
    </dgm:pt>
    <dgm:pt modelId="{13B0848D-E737-470F-9FDE-4216994358D4}" type="pres">
      <dgm:prSet presAssocID="{829F99E5-BF90-4E6F-8DC0-5438EEDCAF58}" presName="hierChild3" presStyleCnt="0"/>
      <dgm:spPr/>
    </dgm:pt>
    <dgm:pt modelId="{72404E60-2CBA-4B4A-8AE4-BF3E51B27728}" type="pres">
      <dgm:prSet presAssocID="{EC2DB105-61F3-4ED7-BDDB-F734A7CE53EC}" presName="Name19" presStyleLbl="parChTrans1D4" presStyleIdx="16" presStyleCnt="20"/>
      <dgm:spPr/>
      <dgm:t>
        <a:bodyPr/>
        <a:lstStyle/>
        <a:p>
          <a:endParaRPr lang="en-GB"/>
        </a:p>
      </dgm:t>
    </dgm:pt>
    <dgm:pt modelId="{0D7C4C3E-7540-4233-9504-6EA85B941A29}" type="pres">
      <dgm:prSet presAssocID="{305989EF-6C5D-474A-976A-8A433DFDBA66}" presName="Name21" presStyleCnt="0"/>
      <dgm:spPr/>
    </dgm:pt>
    <dgm:pt modelId="{30992D73-F03B-4FC1-89EB-643EF8E6CA3A}" type="pres">
      <dgm:prSet presAssocID="{305989EF-6C5D-474A-976A-8A433DFDBA66}" presName="level2Shape" presStyleLbl="node4" presStyleIdx="16" presStyleCnt="20" custScaleX="273145"/>
      <dgm:spPr/>
      <dgm:t>
        <a:bodyPr/>
        <a:lstStyle/>
        <a:p>
          <a:endParaRPr lang="en-GB"/>
        </a:p>
      </dgm:t>
    </dgm:pt>
    <dgm:pt modelId="{956D939D-9CA6-48AB-A3FC-A7447292CDD3}" type="pres">
      <dgm:prSet presAssocID="{305989EF-6C5D-474A-976A-8A433DFDBA66}" presName="hierChild3" presStyleCnt="0"/>
      <dgm:spPr/>
    </dgm:pt>
    <dgm:pt modelId="{4218E137-0DF3-492F-9D4C-E2221A819783}" type="pres">
      <dgm:prSet presAssocID="{5DEB9C21-EE9E-4520-A002-58711BDFCA4E}" presName="Name19" presStyleLbl="parChTrans1D4" presStyleIdx="17" presStyleCnt="20"/>
      <dgm:spPr/>
      <dgm:t>
        <a:bodyPr/>
        <a:lstStyle/>
        <a:p>
          <a:endParaRPr lang="en-GB"/>
        </a:p>
      </dgm:t>
    </dgm:pt>
    <dgm:pt modelId="{B979EA13-5FE4-4D8F-A2CF-66B97F8CB559}" type="pres">
      <dgm:prSet presAssocID="{654674C2-7C62-4277-8D0D-D4B8CBFE1BE9}" presName="Name21" presStyleCnt="0"/>
      <dgm:spPr/>
    </dgm:pt>
    <dgm:pt modelId="{A6D79F87-0CD0-42A5-B2E7-0536925F1A65}" type="pres">
      <dgm:prSet presAssocID="{654674C2-7C62-4277-8D0D-D4B8CBFE1BE9}" presName="level2Shape" presStyleLbl="node4" presStyleIdx="17" presStyleCnt="20"/>
      <dgm:spPr/>
      <dgm:t>
        <a:bodyPr/>
        <a:lstStyle/>
        <a:p>
          <a:endParaRPr lang="en-GB"/>
        </a:p>
      </dgm:t>
    </dgm:pt>
    <dgm:pt modelId="{31B6B7E3-583F-42D9-91CF-B5FA1801889D}" type="pres">
      <dgm:prSet presAssocID="{654674C2-7C62-4277-8D0D-D4B8CBFE1BE9}" presName="hierChild3" presStyleCnt="0"/>
      <dgm:spPr/>
    </dgm:pt>
    <dgm:pt modelId="{7A3EC04F-DCC3-469A-82CA-08235EC716A5}" type="pres">
      <dgm:prSet presAssocID="{5B920BB3-3123-46BA-B5D7-83891564689F}" presName="Name19" presStyleLbl="parChTrans1D4" presStyleIdx="18" presStyleCnt="20"/>
      <dgm:spPr/>
      <dgm:t>
        <a:bodyPr/>
        <a:lstStyle/>
        <a:p>
          <a:endParaRPr lang="en-GB"/>
        </a:p>
      </dgm:t>
    </dgm:pt>
    <dgm:pt modelId="{0B662D30-72EC-40A8-8C9B-A32306D901C9}" type="pres">
      <dgm:prSet presAssocID="{90077816-A7F5-4AD6-8E19-9264FA4E9588}" presName="Name21" presStyleCnt="0"/>
      <dgm:spPr/>
    </dgm:pt>
    <dgm:pt modelId="{C2BF5FE6-69B0-4057-9DAB-E391E83A2252}" type="pres">
      <dgm:prSet presAssocID="{90077816-A7F5-4AD6-8E19-9264FA4E9588}" presName="level2Shape" presStyleLbl="node4" presStyleIdx="18" presStyleCnt="20"/>
      <dgm:spPr/>
      <dgm:t>
        <a:bodyPr/>
        <a:lstStyle/>
        <a:p>
          <a:endParaRPr lang="en-GB"/>
        </a:p>
      </dgm:t>
    </dgm:pt>
    <dgm:pt modelId="{4501CE4C-324E-4378-931E-62759FB7BA9A}" type="pres">
      <dgm:prSet presAssocID="{90077816-A7F5-4AD6-8E19-9264FA4E9588}" presName="hierChild3" presStyleCnt="0"/>
      <dgm:spPr/>
    </dgm:pt>
    <dgm:pt modelId="{02319171-A3C2-43C7-B9A4-0DA1F58A0FB2}" type="pres">
      <dgm:prSet presAssocID="{8D02280D-0C1B-4F29-B95C-2063074AC1D2}" presName="Name19" presStyleLbl="parChTrans1D4" presStyleIdx="19" presStyleCnt="20"/>
      <dgm:spPr/>
      <dgm:t>
        <a:bodyPr/>
        <a:lstStyle/>
        <a:p>
          <a:endParaRPr lang="en-GB"/>
        </a:p>
      </dgm:t>
    </dgm:pt>
    <dgm:pt modelId="{94D1079C-AB8A-43D0-A7F0-6E5B77978377}" type="pres">
      <dgm:prSet presAssocID="{BECF77CF-0A38-4915-B48F-7BBA1072EFCD}" presName="Name21" presStyleCnt="0"/>
      <dgm:spPr/>
    </dgm:pt>
    <dgm:pt modelId="{1D21F105-9036-4E2A-95CE-4F0E98376E46}" type="pres">
      <dgm:prSet presAssocID="{BECF77CF-0A38-4915-B48F-7BBA1072EFCD}" presName="level2Shape" presStyleLbl="node4" presStyleIdx="19" presStyleCnt="20"/>
      <dgm:spPr/>
      <dgm:t>
        <a:bodyPr/>
        <a:lstStyle/>
        <a:p>
          <a:endParaRPr lang="en-GB"/>
        </a:p>
      </dgm:t>
    </dgm:pt>
    <dgm:pt modelId="{7406B5A3-DB9C-4352-B886-6B6C78B85D0B}" type="pres">
      <dgm:prSet presAssocID="{BECF77CF-0A38-4915-B48F-7BBA1072EFCD}" presName="hierChild3" presStyleCnt="0"/>
      <dgm:spPr/>
    </dgm:pt>
    <dgm:pt modelId="{390BB5B1-24DE-4E3E-AE62-B2CA61CB4820}" type="pres">
      <dgm:prSet presAssocID="{2D3FBEB9-2701-48E6-9FF9-1B2EB8F95768}" presName="bgShapesFlow" presStyleCnt="0"/>
      <dgm:spPr/>
    </dgm:pt>
  </dgm:ptLst>
  <dgm:cxnLst>
    <dgm:cxn modelId="{16F83D24-2ECE-4A8B-8F5F-CF83A17CA470}" type="presOf" srcId="{51E35785-24D5-4883-8DED-73F71AB45A4F}" destId="{87129E34-9613-49C6-8C4B-8E7A5FEA8DD1}" srcOrd="0" destOrd="0" presId="urn:microsoft.com/office/officeart/2005/8/layout/hierarchy6"/>
    <dgm:cxn modelId="{54D14DDD-0015-49A2-ACBC-C73782853EC0}" type="presOf" srcId="{5DEB9C21-EE9E-4520-A002-58711BDFCA4E}" destId="{4218E137-0DF3-492F-9D4C-E2221A819783}" srcOrd="0" destOrd="0" presId="urn:microsoft.com/office/officeart/2005/8/layout/hierarchy6"/>
    <dgm:cxn modelId="{B204EA7E-D288-4456-B097-6B0B7DDB6AF3}" srcId="{9AE8A733-5D3F-480E-BB12-C6D9477B923D}" destId="{92B1CD9E-C5E1-49F7-A5D2-19CE34B51707}" srcOrd="0" destOrd="0" parTransId="{147B1AA5-4DA3-46BB-85EA-C1C1753C42E0}" sibTransId="{229914BD-5CC5-4C6F-BF54-B8C066D2C7EA}"/>
    <dgm:cxn modelId="{9ECC9390-28C2-4EAC-9C78-A50A236770D8}" srcId="{DEC14CBB-7EA5-4CEA-B592-6F1FD49FD328}" destId="{670DD7AD-5F80-458F-90BF-CD1A442417B5}" srcOrd="0" destOrd="0" parTransId="{D96DE224-2462-4444-A186-58D65859F71F}" sibTransId="{CCBF088C-4C65-4A04-A2DE-8C2A89423EDE}"/>
    <dgm:cxn modelId="{9BFEAB0D-D646-4BBC-8BC0-26D5932F9DBB}" type="presOf" srcId="{2D3FBEB9-2701-48E6-9FF9-1B2EB8F95768}" destId="{FC1808BB-CBB3-4A9B-9ECB-39553C57AF06}" srcOrd="0" destOrd="0" presId="urn:microsoft.com/office/officeart/2005/8/layout/hierarchy6"/>
    <dgm:cxn modelId="{E27AB7E2-CBB8-4FDE-B696-2176082BAC87}" type="presOf" srcId="{BABF1325-ED9C-4D72-8D01-DD002FF1DD71}" destId="{70F92EA2-F702-4F9A-9BE4-E5048B435C3A}" srcOrd="0" destOrd="0" presId="urn:microsoft.com/office/officeart/2005/8/layout/hierarchy6"/>
    <dgm:cxn modelId="{E00AE403-5041-4571-AA41-2C71528CC9B5}" type="presOf" srcId="{DBB6B32F-DBC2-418D-83FF-7E1E1A2D0B4E}" destId="{B8F89F6C-D99B-4885-9497-E2E3FAA1025C}" srcOrd="0" destOrd="0" presId="urn:microsoft.com/office/officeart/2005/8/layout/hierarchy6"/>
    <dgm:cxn modelId="{9B960E13-CF2B-40AF-A57F-3C5E239A3F57}" type="presOf" srcId="{92B1CD9E-C5E1-49F7-A5D2-19CE34B51707}" destId="{3DD4D4AD-1939-4510-B313-BB172FC6AB8C}" srcOrd="0" destOrd="0" presId="urn:microsoft.com/office/officeart/2005/8/layout/hierarchy6"/>
    <dgm:cxn modelId="{E983A1A1-80EE-4711-8E66-F8A2B876B2CD}" type="presOf" srcId="{C3417FFF-7189-4E0E-B2BF-49C8D663F163}" destId="{861A2D55-DF47-42E0-BC42-D6E32CCEC512}" srcOrd="0" destOrd="0" presId="urn:microsoft.com/office/officeart/2005/8/layout/hierarchy6"/>
    <dgm:cxn modelId="{E6DDDC4E-F9D3-4441-8369-2047BC241A53}" srcId="{9AE8A733-5D3F-480E-BB12-C6D9477B923D}" destId="{D377A76A-EA0B-4DC5-A7E4-F0BDEE5F689F}" srcOrd="1" destOrd="0" parTransId="{0A759F47-4D9A-4203-9AF6-6DDF004358DA}" sibTransId="{B13B0806-3E32-4018-9DC6-61FAE003C749}"/>
    <dgm:cxn modelId="{F56A86DB-E3ED-4877-BD8A-280B7BF66056}" type="presOf" srcId="{B48D6DCA-08FC-4426-9987-43CDE63A0A8B}" destId="{DB6DF833-1A1E-4A1D-9AFB-FD639079A856}" srcOrd="0" destOrd="0" presId="urn:microsoft.com/office/officeart/2005/8/layout/hierarchy6"/>
    <dgm:cxn modelId="{135B4746-9B29-4B8F-9DDD-A2FFEA7A34E5}" srcId="{9AE8A733-5D3F-480E-BB12-C6D9477B923D}" destId="{DBB6B32F-DBC2-418D-83FF-7E1E1A2D0B4E}" srcOrd="2" destOrd="0" parTransId="{A02A0271-DD70-4737-90A2-F4BC18C93CCA}" sibTransId="{8AE2331E-82ED-47AE-8EAE-EC0D62C1D19E}"/>
    <dgm:cxn modelId="{9C5945B7-B50E-410F-8E92-22DB7CFA128E}" type="presOf" srcId="{961FB05B-B5C1-496A-A88C-67A64C2081A7}" destId="{C0C2C4B1-2793-4CCE-9BDE-71B05AC6705A}" srcOrd="0" destOrd="0" presId="urn:microsoft.com/office/officeart/2005/8/layout/hierarchy6"/>
    <dgm:cxn modelId="{6C8347B4-E923-4169-902C-BA7E2F4F5EF8}" type="presOf" srcId="{E649911D-17D9-446B-8733-F06EDB036BE8}" destId="{6FFA94E3-A3AF-4B8D-8B2A-211B64006605}" srcOrd="0" destOrd="0" presId="urn:microsoft.com/office/officeart/2005/8/layout/hierarchy6"/>
    <dgm:cxn modelId="{DEFBEB4A-13C7-47F6-97E1-A1C434D59191}" srcId="{18B2BE52-F262-49B0-B25C-9A49B07CCC6C}" destId="{BF278353-27A0-4591-9478-A413D3594C8D}" srcOrd="0" destOrd="0" parTransId="{3AA30DEA-448E-47F3-A9B5-9D84EB992AA3}" sibTransId="{ABA08EC8-C893-4AA1-9434-DEC5F0923A10}"/>
    <dgm:cxn modelId="{B8B4ABDF-CDCC-419B-8DF8-60E184ACE072}" type="presOf" srcId="{EC2DB105-61F3-4ED7-BDDB-F734A7CE53EC}" destId="{72404E60-2CBA-4B4A-8AE4-BF3E51B27728}" srcOrd="0" destOrd="0" presId="urn:microsoft.com/office/officeart/2005/8/layout/hierarchy6"/>
    <dgm:cxn modelId="{414D5D6E-6710-41E2-93BC-F7FECF7830A9}" type="presOf" srcId="{654674C2-7C62-4277-8D0D-D4B8CBFE1BE9}" destId="{A6D79F87-0CD0-42A5-B2E7-0536925F1A65}" srcOrd="0" destOrd="0" presId="urn:microsoft.com/office/officeart/2005/8/layout/hierarchy6"/>
    <dgm:cxn modelId="{8B9665AF-5918-442C-9774-380A6DF08806}" type="presOf" srcId="{43866642-61DB-438F-9F4F-29E7E4E4CC16}" destId="{B314A9E0-A111-4663-998A-EA2BA81CE811}" srcOrd="0" destOrd="0" presId="urn:microsoft.com/office/officeart/2005/8/layout/hierarchy6"/>
    <dgm:cxn modelId="{800DE7F8-E269-4C17-B05A-4E1257DD8109}" type="presOf" srcId="{42A956F7-F365-4B73-9C48-52D2E8F4B1A7}" destId="{1619C968-692F-44B4-91BA-C0EB01E05AED}" srcOrd="0" destOrd="0" presId="urn:microsoft.com/office/officeart/2005/8/layout/hierarchy6"/>
    <dgm:cxn modelId="{CDF20BAD-CAB8-4F14-9CC1-ADEBF5A42C31}" type="presOf" srcId="{8D02280D-0C1B-4F29-B95C-2063074AC1D2}" destId="{02319171-A3C2-43C7-B9A4-0DA1F58A0FB2}" srcOrd="0" destOrd="0" presId="urn:microsoft.com/office/officeart/2005/8/layout/hierarchy6"/>
    <dgm:cxn modelId="{BD771F1C-08BD-47F2-AE38-E8263B83EB47}" type="presOf" srcId="{F84ED716-A3ED-46C6-BD81-0E471DAFE77B}" destId="{87F8E7A2-9D1C-42FF-BBAD-768FC3F8B1B9}" srcOrd="0" destOrd="0" presId="urn:microsoft.com/office/officeart/2005/8/layout/hierarchy6"/>
    <dgm:cxn modelId="{82E2149C-2C9A-4E39-B223-8F4EE9E81208}" type="presOf" srcId="{0A759F47-4D9A-4203-9AF6-6DDF004358DA}" destId="{82C97DD3-F6E3-4422-B69E-40123CB7BD22}" srcOrd="0" destOrd="0" presId="urn:microsoft.com/office/officeart/2005/8/layout/hierarchy6"/>
    <dgm:cxn modelId="{C26FC91B-6886-4F8D-ADDA-ECF702A88A64}" type="presOf" srcId="{E5FF82FB-62C6-49EA-AAC7-695A5892D14B}" destId="{A25A9A87-094C-4D19-9D95-461B82FCABF0}" srcOrd="0" destOrd="0" presId="urn:microsoft.com/office/officeart/2005/8/layout/hierarchy6"/>
    <dgm:cxn modelId="{4A520CF0-2E97-41BB-9DCA-7C4B236CF87D}" type="presOf" srcId="{714F8EF3-555E-45DF-BDE3-C1F7E76DFD7D}" destId="{57991EC1-E22E-4412-8DA7-84D2ADB5166C}" srcOrd="0" destOrd="0" presId="urn:microsoft.com/office/officeart/2005/8/layout/hierarchy6"/>
    <dgm:cxn modelId="{C8AD9FCB-45F3-43A0-AE3A-80BDF828CC3A}" type="presOf" srcId="{F3593FC5-8F01-4EA4-AC3E-052EB5ED74D0}" destId="{30A95E49-B51B-4FBD-A66F-F16E5F865854}" srcOrd="0" destOrd="0" presId="urn:microsoft.com/office/officeart/2005/8/layout/hierarchy6"/>
    <dgm:cxn modelId="{40D0CA8A-895A-4689-9E4C-033ADAC2D9F2}" srcId="{305989EF-6C5D-474A-976A-8A433DFDBA66}" destId="{BECF77CF-0A38-4915-B48F-7BBA1072EFCD}" srcOrd="2" destOrd="0" parTransId="{8D02280D-0C1B-4F29-B95C-2063074AC1D2}" sibTransId="{7DBB6EAC-4B1E-444C-A6DC-35546B4E7C92}"/>
    <dgm:cxn modelId="{3F134CE4-C9B6-4BB6-83F4-2B2C69D26FCE}" type="presOf" srcId="{C166C954-EEB1-45A3-B63F-C6F1D6D874D2}" destId="{3784CA3F-AF2A-4FC1-8248-FA1A7D89975C}" srcOrd="0" destOrd="0" presId="urn:microsoft.com/office/officeart/2005/8/layout/hierarchy6"/>
    <dgm:cxn modelId="{BCD92CA2-E5EA-4EAB-9FB2-165768878814}" type="presOf" srcId="{E3E8220F-0D53-4AEC-A927-AC1E775D06F1}" destId="{92B0E39A-0079-4B39-9576-B80A5725F5F5}" srcOrd="0" destOrd="0" presId="urn:microsoft.com/office/officeart/2005/8/layout/hierarchy6"/>
    <dgm:cxn modelId="{EC03A650-FB8E-473C-9AEE-12D88B53DA0E}" srcId="{829F99E5-BF90-4E6F-8DC0-5438EEDCAF58}" destId="{305989EF-6C5D-474A-976A-8A433DFDBA66}" srcOrd="0" destOrd="0" parTransId="{EC2DB105-61F3-4ED7-BDDB-F734A7CE53EC}" sibTransId="{CBAA073F-6801-40D7-9B37-251253E195DD}"/>
    <dgm:cxn modelId="{BF27A4C0-16E7-4DFC-AFA4-70C52A51CDA2}" srcId="{305989EF-6C5D-474A-976A-8A433DFDBA66}" destId="{654674C2-7C62-4277-8D0D-D4B8CBFE1BE9}" srcOrd="0" destOrd="0" parTransId="{5DEB9C21-EE9E-4520-A002-58711BDFCA4E}" sibTransId="{2D1170DC-5F3C-44E6-A945-FF7AF2FB9AA5}"/>
    <dgm:cxn modelId="{0BD20A8C-F2C9-4A5D-A39F-DADB8AE43C8D}" type="presOf" srcId="{BF278353-27A0-4591-9478-A413D3594C8D}" destId="{2D664552-F428-4351-A741-949901DCD390}" srcOrd="0" destOrd="0" presId="urn:microsoft.com/office/officeart/2005/8/layout/hierarchy6"/>
    <dgm:cxn modelId="{883E60A9-6AF7-4533-9138-99F0F8CA1491}" type="presOf" srcId="{DEC14CBB-7EA5-4CEA-B592-6F1FD49FD328}" destId="{30C5D836-65BE-47AF-A29F-C505DE3750DF}" srcOrd="0" destOrd="0" presId="urn:microsoft.com/office/officeart/2005/8/layout/hierarchy6"/>
    <dgm:cxn modelId="{9C35E465-8CFF-4B45-8A1F-B61E08EE7223}" srcId="{DEC14CBB-7EA5-4CEA-B592-6F1FD49FD328}" destId="{C3417FFF-7189-4E0E-B2BF-49C8D663F163}" srcOrd="1" destOrd="0" parTransId="{C72F90EF-A515-472B-B4C2-F0C9E25F847F}" sibTransId="{D28900B4-5B70-4336-8BC6-EE5124964A77}"/>
    <dgm:cxn modelId="{596AA2C8-8A92-4691-B9F4-2E52D021A486}" srcId="{42A956F7-F365-4B73-9C48-52D2E8F4B1A7}" destId="{B48D6DCA-08FC-4426-9987-43CDE63A0A8B}" srcOrd="0" destOrd="0" parTransId="{B987B3FB-E87F-4AC4-87D7-DD71AC0F28C6}" sibTransId="{A4E06C65-6C17-4D81-8871-F3F52877E673}"/>
    <dgm:cxn modelId="{4022F164-9CAA-4E0B-94E4-49D05EDD6932}" type="presOf" srcId="{BC9E446D-1BD4-43DF-A4C3-27C60B42F9AF}" destId="{8577D9E7-7B8D-4C05-BC4D-8AEEC6D7B700}" srcOrd="0" destOrd="0" presId="urn:microsoft.com/office/officeart/2005/8/layout/hierarchy6"/>
    <dgm:cxn modelId="{B180CDBC-E16C-48C9-A9AD-A5EA72946334}" srcId="{E3E8220F-0D53-4AEC-A927-AC1E775D06F1}" destId="{18B2BE52-F262-49B0-B25C-9A49B07CCC6C}" srcOrd="1" destOrd="0" parTransId="{C166C954-EEB1-45A3-B63F-C6F1D6D874D2}" sibTransId="{0E6CC5A7-A716-481D-A3C9-EDB05DB5576E}"/>
    <dgm:cxn modelId="{8CD171DB-8127-476E-B379-8F3B16B8750D}" srcId="{BF278353-27A0-4591-9478-A413D3594C8D}" destId="{829F99E5-BF90-4E6F-8DC0-5438EEDCAF58}" srcOrd="2" destOrd="0" parTransId="{43866642-61DB-438F-9F4F-29E7E4E4CC16}" sibTransId="{BC22C33E-1BE4-4EE7-A51E-5E28068A80EB}"/>
    <dgm:cxn modelId="{0449787C-9C89-407E-B96F-184E2B251B02}" type="presOf" srcId="{D377A76A-EA0B-4DC5-A7E4-F0BDEE5F689F}" destId="{C671AADC-B6FB-4065-87A9-A81E8EC6B8AA}" srcOrd="0" destOrd="0" presId="urn:microsoft.com/office/officeart/2005/8/layout/hierarchy6"/>
    <dgm:cxn modelId="{079D7E03-A8E1-46E3-A983-FB3B77B6D9DE}" srcId="{305989EF-6C5D-474A-976A-8A433DFDBA66}" destId="{90077816-A7F5-4AD6-8E19-9264FA4E9588}" srcOrd="1" destOrd="0" parTransId="{5B920BB3-3123-46BA-B5D7-83891564689F}" sibTransId="{E2D4A8F1-7987-4F4C-B0AF-E1252DB8D3D8}"/>
    <dgm:cxn modelId="{AF967972-515D-4818-AA15-9FEA29BAD517}" type="presOf" srcId="{9F589623-6F89-4C6A-A517-DA4232FDBE18}" destId="{0A62F3FA-D376-4356-92B5-3EA040E77248}" srcOrd="0" destOrd="0" presId="urn:microsoft.com/office/officeart/2005/8/layout/hierarchy6"/>
    <dgm:cxn modelId="{3FAAAADE-4CBF-4D0C-9525-6773CA86EE09}" srcId="{E5FF82FB-62C6-49EA-AAC7-695A5892D14B}" destId="{9AE8A733-5D3F-480E-BB12-C6D9477B923D}" srcOrd="0" destOrd="0" parTransId="{961FB05B-B5C1-496A-A88C-67A64C2081A7}" sibTransId="{D6970C60-020C-4515-85F0-39230B76AC90}"/>
    <dgm:cxn modelId="{5589FD85-94CC-4F34-B05C-A6D3EDE81295}" srcId="{BC9E446D-1BD4-43DF-A4C3-27C60B42F9AF}" destId="{42A956F7-F365-4B73-9C48-52D2E8F4B1A7}" srcOrd="0" destOrd="0" parTransId="{F84ED716-A3ED-46C6-BD81-0E471DAFE77B}" sibTransId="{AD406F55-1E82-4829-8CCA-DDBA60FF25F7}"/>
    <dgm:cxn modelId="{6F7FEE60-A508-4F5B-8716-5E97A353635E}" type="presOf" srcId="{0DEF0E01-3055-42B2-9F54-BEA30829F4C4}" destId="{C42CD622-6391-4BDF-A5DB-275BF146835E}" srcOrd="0" destOrd="0" presId="urn:microsoft.com/office/officeart/2005/8/layout/hierarchy6"/>
    <dgm:cxn modelId="{83103479-2FD1-4824-8EDC-4A5EF10F133E}" type="presOf" srcId="{B987B3FB-E87F-4AC4-87D7-DD71AC0F28C6}" destId="{1FB01644-CFFA-4D3F-96AF-9DC3B8323168}" srcOrd="0" destOrd="0" presId="urn:microsoft.com/office/officeart/2005/8/layout/hierarchy6"/>
    <dgm:cxn modelId="{48A6C2CD-2FD7-406B-AD41-17A9C5B6746F}" type="presOf" srcId="{7608810D-12AF-46B4-B826-A78124E6AE38}" destId="{1762D7F7-9C4E-4EDC-A0A7-7B72CC33933F}" srcOrd="0" destOrd="0" presId="urn:microsoft.com/office/officeart/2005/8/layout/hierarchy6"/>
    <dgm:cxn modelId="{4AED8AB2-E972-4526-BA1E-B59886A822B9}" type="presOf" srcId="{B41B7AF6-F958-4FCB-ACF3-B23A5EF3EAAC}" destId="{39A4E81E-0277-4DE0-B8F6-3062E74DAA90}" srcOrd="0" destOrd="0" presId="urn:microsoft.com/office/officeart/2005/8/layout/hierarchy6"/>
    <dgm:cxn modelId="{BB7F937B-45A4-4F78-9951-3DB7220A1666}" srcId="{BF278353-27A0-4591-9478-A413D3594C8D}" destId="{714F8EF3-555E-45DF-BDE3-C1F7E76DFD7D}" srcOrd="1" destOrd="0" parTransId="{BABF1325-ED9C-4D72-8D01-DD002FF1DD71}" sibTransId="{4D0F77D2-F4D4-446A-AA84-989DA9C0CD62}"/>
    <dgm:cxn modelId="{DFD28E6D-9E5B-4781-B814-C0E8756B916E}" type="presOf" srcId="{305989EF-6C5D-474A-976A-8A433DFDBA66}" destId="{30992D73-F03B-4FC1-89EB-643EF8E6CA3A}" srcOrd="0" destOrd="0" presId="urn:microsoft.com/office/officeart/2005/8/layout/hierarchy6"/>
    <dgm:cxn modelId="{AE1DE001-8D84-4446-9446-7DCAE19F9F22}" srcId="{714F8EF3-555E-45DF-BDE3-C1F7E76DFD7D}" destId="{DEC14CBB-7EA5-4CEA-B592-6F1FD49FD328}" srcOrd="0" destOrd="0" parTransId="{478E4B69-1510-4725-A48E-73BB8A343FE3}" sibTransId="{A29DA018-30DB-4648-96EA-61D2D6A72514}"/>
    <dgm:cxn modelId="{0538B46B-D7CE-40A5-A248-A872663FF2E1}" type="presOf" srcId="{BECF77CF-0A38-4915-B48F-7BBA1072EFCD}" destId="{1D21F105-9036-4E2A-95CE-4F0E98376E46}" srcOrd="0" destOrd="0" presId="urn:microsoft.com/office/officeart/2005/8/layout/hierarchy6"/>
    <dgm:cxn modelId="{ED6FFF64-B953-49EE-9788-9C2DCC747F27}" type="presOf" srcId="{5B920BB3-3123-46BA-B5D7-83891564689F}" destId="{7A3EC04F-DCC3-469A-82CA-08235EC716A5}" srcOrd="0" destOrd="0" presId="urn:microsoft.com/office/officeart/2005/8/layout/hierarchy6"/>
    <dgm:cxn modelId="{21811B8B-995F-4CEA-A8B1-D4115231E280}" type="presOf" srcId="{829F99E5-BF90-4E6F-8DC0-5438EEDCAF58}" destId="{7488C78C-3B76-4DDF-8416-F2F9D10B23B7}" srcOrd="0" destOrd="0" presId="urn:microsoft.com/office/officeart/2005/8/layout/hierarchy6"/>
    <dgm:cxn modelId="{CD1ED8C9-EEED-468D-836B-A9550D9CBE75}" type="presOf" srcId="{C2977371-72C3-4348-A00D-64618521C534}" destId="{D94110F6-0E48-4AF5-8904-7BA166209A48}" srcOrd="0" destOrd="0" presId="urn:microsoft.com/office/officeart/2005/8/layout/hierarchy6"/>
    <dgm:cxn modelId="{938C39AE-B370-402D-BE47-09FA01FE9540}" type="presOf" srcId="{478E4B69-1510-4725-A48E-73BB8A343FE3}" destId="{176E9BEB-E8EF-48E6-8EA0-364CBC39BA24}" srcOrd="0" destOrd="0" presId="urn:microsoft.com/office/officeart/2005/8/layout/hierarchy6"/>
    <dgm:cxn modelId="{110DAC74-4F50-432A-9FAC-E5C5D589FBE1}" type="presOf" srcId="{C72F90EF-A515-472B-B4C2-F0C9E25F847F}" destId="{BE82372F-4BE4-4790-82F6-D930A01E878B}" srcOrd="0" destOrd="0" presId="urn:microsoft.com/office/officeart/2005/8/layout/hierarchy6"/>
    <dgm:cxn modelId="{84DE87AD-814A-4497-A9A7-B43090BE60E9}" type="presOf" srcId="{7219CC7E-FD40-4CE3-8F6A-ACD494C8F400}" destId="{3F0C237B-A162-424E-A1F4-D958F9926B2F}" srcOrd="0" destOrd="0" presId="urn:microsoft.com/office/officeart/2005/8/layout/hierarchy6"/>
    <dgm:cxn modelId="{21094BA7-8F8E-4256-98F1-0D451C57F5EC}" type="presOf" srcId="{670DD7AD-5F80-458F-90BF-CD1A442417B5}" destId="{857E1028-804C-45F4-BD9E-B00A12BB84FA}" srcOrd="0" destOrd="0" presId="urn:microsoft.com/office/officeart/2005/8/layout/hierarchy6"/>
    <dgm:cxn modelId="{D96C1E11-F4F0-4DDD-B124-06A425198010}" srcId="{2D3FBEB9-2701-48E6-9FF9-1B2EB8F95768}" destId="{9F589623-6F89-4C6A-A517-DA4232FDBE18}" srcOrd="0" destOrd="0" parTransId="{151CFDAF-B141-4EDA-A28F-6CC667FC265A}" sibTransId="{47D1F2CC-25DA-4FC6-80E3-D7A0560D1B5C}"/>
    <dgm:cxn modelId="{1E4A924C-0633-4120-B36E-ACB75551FE32}" srcId="{9F589623-6F89-4C6A-A517-DA4232FDBE18}" destId="{E3E8220F-0D53-4AEC-A927-AC1E775D06F1}" srcOrd="0" destOrd="0" parTransId="{0DEF0E01-3055-42B2-9F54-BEA30829F4C4}" sibTransId="{18440C2D-D08F-4DB6-B683-5A55573F0CDC}"/>
    <dgm:cxn modelId="{6FCE0C13-EE11-478F-8B36-DA5700F73CAD}" type="presOf" srcId="{AD301B97-2878-4AEC-BA29-B7DEE6273495}" destId="{6C016CEC-EF35-4125-8177-DE55C812F5BE}" srcOrd="0" destOrd="0" presId="urn:microsoft.com/office/officeart/2005/8/layout/hierarchy6"/>
    <dgm:cxn modelId="{476F0445-5E46-40D8-82E1-1D3179ACAD02}" srcId="{42A956F7-F365-4B73-9C48-52D2E8F4B1A7}" destId="{51E35785-24D5-4883-8DED-73F71AB45A4F}" srcOrd="1" destOrd="0" parTransId="{F3593FC5-8F01-4EA4-AC3E-052EB5ED74D0}" sibTransId="{6AA47DA8-9E15-4379-9D21-2A13CB204DA7}"/>
    <dgm:cxn modelId="{A912ADBC-03EB-44F9-82A1-A12B1A8FE594}" type="presOf" srcId="{A02A0271-DD70-4737-90A2-F4BC18C93CCA}" destId="{12353505-F8F5-4047-9F92-9BB6933BA6A0}" srcOrd="0" destOrd="0" presId="urn:microsoft.com/office/officeart/2005/8/layout/hierarchy6"/>
    <dgm:cxn modelId="{878C8746-79F0-4D74-95B7-C1683C9D1DCC}" type="presOf" srcId="{90077816-A7F5-4AD6-8E19-9264FA4E9588}" destId="{C2BF5FE6-69B0-4057-9DAB-E391E83A2252}" srcOrd="0" destOrd="0" presId="urn:microsoft.com/office/officeart/2005/8/layout/hierarchy6"/>
    <dgm:cxn modelId="{4B2A1931-8613-4835-93F6-ED98398A508D}" srcId="{E3E8220F-0D53-4AEC-A927-AC1E775D06F1}" destId="{E5FF82FB-62C6-49EA-AAC7-695A5892D14B}" srcOrd="0" destOrd="0" parTransId="{E649911D-17D9-446B-8733-F06EDB036BE8}" sibTransId="{7714D54B-8FB8-4E5D-A709-6BD87CCB3CB3}"/>
    <dgm:cxn modelId="{24949926-8EAB-4A27-BFF7-2F8FB82B44F9}" srcId="{BF278353-27A0-4591-9478-A413D3594C8D}" destId="{BC9E446D-1BD4-43DF-A4C3-27C60B42F9AF}" srcOrd="0" destOrd="0" parTransId="{7608810D-12AF-46B4-B826-A78124E6AE38}" sibTransId="{463426D3-9418-4C3C-98B8-BFF78465852D}"/>
    <dgm:cxn modelId="{AABD7586-E285-4241-9C17-5F5B45F97440}" type="presOf" srcId="{18B2BE52-F262-49B0-B25C-9A49B07CCC6C}" destId="{1C5A6977-F907-4E7E-9FB1-065DB06398D4}" srcOrd="0" destOrd="0" presId="urn:microsoft.com/office/officeart/2005/8/layout/hierarchy6"/>
    <dgm:cxn modelId="{266D2356-5C30-4887-BF67-FCA2D26CF9F7}" srcId="{DEC14CBB-7EA5-4CEA-B592-6F1FD49FD328}" destId="{B41B7AF6-F958-4FCB-ACF3-B23A5EF3EAAC}" srcOrd="2" destOrd="0" parTransId="{C2977371-72C3-4348-A00D-64618521C534}" sibTransId="{377163C4-5B47-430E-B4A6-7CF4BC68030F}"/>
    <dgm:cxn modelId="{AAB96938-75D1-4178-AF3E-1BBE57A3B951}" type="presOf" srcId="{147B1AA5-4DA3-46BB-85EA-C1C1753C42E0}" destId="{543ADD78-C2E2-4A14-B7E8-0AC191D90A40}" srcOrd="0" destOrd="0" presId="urn:microsoft.com/office/officeart/2005/8/layout/hierarchy6"/>
    <dgm:cxn modelId="{DAF52921-3D73-4981-8CA5-4278170E124A}" type="presOf" srcId="{9AE8A733-5D3F-480E-BB12-C6D9477B923D}" destId="{1C4FE471-0039-4544-913C-F45C03E24D2A}" srcOrd="0" destOrd="0" presId="urn:microsoft.com/office/officeart/2005/8/layout/hierarchy6"/>
    <dgm:cxn modelId="{3D53F51B-EDD8-41C0-BBCD-3DDA67DAD1C5}" type="presOf" srcId="{3AA30DEA-448E-47F3-A9B5-9D84EB992AA3}" destId="{666E0A97-F8AD-404E-A34E-FDDF602DC3BB}" srcOrd="0" destOrd="0" presId="urn:microsoft.com/office/officeart/2005/8/layout/hierarchy6"/>
    <dgm:cxn modelId="{C795EA95-A84B-4B2E-ABA6-27714CC1CAFB}" type="presOf" srcId="{D96DE224-2462-4444-A186-58D65859F71F}" destId="{B0DAA514-D7E9-42EB-8113-10B7030CA3F9}" srcOrd="0" destOrd="0" presId="urn:microsoft.com/office/officeart/2005/8/layout/hierarchy6"/>
    <dgm:cxn modelId="{1286B0CC-7A88-4DD6-960E-3B6C8EAE598C}" srcId="{42A956F7-F365-4B73-9C48-52D2E8F4B1A7}" destId="{AD301B97-2878-4AEC-BA29-B7DEE6273495}" srcOrd="2" destOrd="0" parTransId="{7219CC7E-FD40-4CE3-8F6A-ACD494C8F400}" sibTransId="{E39F79B7-A6ED-4E8C-94F8-5BCE44421DBA}"/>
    <dgm:cxn modelId="{71A70CEA-0C57-4242-8461-867F30FF6867}" type="presParOf" srcId="{FC1808BB-CBB3-4A9B-9ECB-39553C57AF06}" destId="{B4DC0FDD-E95C-4BC9-A4A5-2C6C59DDC413}" srcOrd="0" destOrd="0" presId="urn:microsoft.com/office/officeart/2005/8/layout/hierarchy6"/>
    <dgm:cxn modelId="{1327CE97-1529-48E4-A6FC-8530CB7E0804}" type="presParOf" srcId="{B4DC0FDD-E95C-4BC9-A4A5-2C6C59DDC413}" destId="{7D39DDF1-7AD4-4D5D-BEF2-BF84954B79F4}" srcOrd="0" destOrd="0" presId="urn:microsoft.com/office/officeart/2005/8/layout/hierarchy6"/>
    <dgm:cxn modelId="{44982D83-26CC-47AC-90AE-BFCA186255BA}" type="presParOf" srcId="{7D39DDF1-7AD4-4D5D-BEF2-BF84954B79F4}" destId="{29FDB032-D091-4B93-881F-A79F25C68B4A}" srcOrd="0" destOrd="0" presId="urn:microsoft.com/office/officeart/2005/8/layout/hierarchy6"/>
    <dgm:cxn modelId="{DA43160F-DA93-40D7-B96D-92221DC9E2FD}" type="presParOf" srcId="{29FDB032-D091-4B93-881F-A79F25C68B4A}" destId="{0A62F3FA-D376-4356-92B5-3EA040E77248}" srcOrd="0" destOrd="0" presId="urn:microsoft.com/office/officeart/2005/8/layout/hierarchy6"/>
    <dgm:cxn modelId="{67FDC549-87A7-44AA-9446-F1BFCB0255A5}" type="presParOf" srcId="{29FDB032-D091-4B93-881F-A79F25C68B4A}" destId="{72593C0F-0DB6-46D4-8613-FC5661DBB881}" srcOrd="1" destOrd="0" presId="urn:microsoft.com/office/officeart/2005/8/layout/hierarchy6"/>
    <dgm:cxn modelId="{884974DC-5654-4D17-8DA5-86E01DF109AD}" type="presParOf" srcId="{72593C0F-0DB6-46D4-8613-FC5661DBB881}" destId="{C42CD622-6391-4BDF-A5DB-275BF146835E}" srcOrd="0" destOrd="0" presId="urn:microsoft.com/office/officeart/2005/8/layout/hierarchy6"/>
    <dgm:cxn modelId="{3636E0D5-713D-47A9-AEE9-1AFAA0FB7E6E}" type="presParOf" srcId="{72593C0F-0DB6-46D4-8613-FC5661DBB881}" destId="{EB589449-DC18-4B92-89FD-51217BBA8F8C}" srcOrd="1" destOrd="0" presId="urn:microsoft.com/office/officeart/2005/8/layout/hierarchy6"/>
    <dgm:cxn modelId="{42A9D60B-2A34-4926-864D-64F302BC5615}" type="presParOf" srcId="{EB589449-DC18-4B92-89FD-51217BBA8F8C}" destId="{92B0E39A-0079-4B39-9576-B80A5725F5F5}" srcOrd="0" destOrd="0" presId="urn:microsoft.com/office/officeart/2005/8/layout/hierarchy6"/>
    <dgm:cxn modelId="{F782160B-C746-412B-9341-2C235FC61BBD}" type="presParOf" srcId="{EB589449-DC18-4B92-89FD-51217BBA8F8C}" destId="{CE337CA5-1C1B-4EE3-820A-F27418582238}" srcOrd="1" destOrd="0" presId="urn:microsoft.com/office/officeart/2005/8/layout/hierarchy6"/>
    <dgm:cxn modelId="{848DDE48-D8B0-45C3-8298-9B423443EA26}" type="presParOf" srcId="{CE337CA5-1C1B-4EE3-820A-F27418582238}" destId="{6FFA94E3-A3AF-4B8D-8B2A-211B64006605}" srcOrd="0" destOrd="0" presId="urn:microsoft.com/office/officeart/2005/8/layout/hierarchy6"/>
    <dgm:cxn modelId="{8AE72F4D-318A-486D-852C-BEEFFA74F2CB}" type="presParOf" srcId="{CE337CA5-1C1B-4EE3-820A-F27418582238}" destId="{5723D41E-C302-4D6F-86E8-FBBAC67B2971}" srcOrd="1" destOrd="0" presId="urn:microsoft.com/office/officeart/2005/8/layout/hierarchy6"/>
    <dgm:cxn modelId="{2BF94384-0ECD-4D02-BB9B-E235FD04699E}" type="presParOf" srcId="{5723D41E-C302-4D6F-86E8-FBBAC67B2971}" destId="{A25A9A87-094C-4D19-9D95-461B82FCABF0}" srcOrd="0" destOrd="0" presId="urn:microsoft.com/office/officeart/2005/8/layout/hierarchy6"/>
    <dgm:cxn modelId="{72E5817E-C3AB-4BDE-A593-9A73200EFE46}" type="presParOf" srcId="{5723D41E-C302-4D6F-86E8-FBBAC67B2971}" destId="{B8F888B3-CB5C-4FFB-A3D2-1367C8B5EDE6}" srcOrd="1" destOrd="0" presId="urn:microsoft.com/office/officeart/2005/8/layout/hierarchy6"/>
    <dgm:cxn modelId="{3726604D-C477-4F6C-BC62-19359CE9ADE2}" type="presParOf" srcId="{B8F888B3-CB5C-4FFB-A3D2-1367C8B5EDE6}" destId="{C0C2C4B1-2793-4CCE-9BDE-71B05AC6705A}" srcOrd="0" destOrd="0" presId="urn:microsoft.com/office/officeart/2005/8/layout/hierarchy6"/>
    <dgm:cxn modelId="{C1690A8F-4B95-4767-84A5-BD18CD423CF6}" type="presParOf" srcId="{B8F888B3-CB5C-4FFB-A3D2-1367C8B5EDE6}" destId="{0F6ECE58-D0DF-46F5-A80A-0DBB22EB9660}" srcOrd="1" destOrd="0" presId="urn:microsoft.com/office/officeart/2005/8/layout/hierarchy6"/>
    <dgm:cxn modelId="{C1731D21-8519-4481-B0FF-14CF2CE5F10F}" type="presParOf" srcId="{0F6ECE58-D0DF-46F5-A80A-0DBB22EB9660}" destId="{1C4FE471-0039-4544-913C-F45C03E24D2A}" srcOrd="0" destOrd="0" presId="urn:microsoft.com/office/officeart/2005/8/layout/hierarchy6"/>
    <dgm:cxn modelId="{312B6910-D114-4F26-AB62-A5EBB3DA8922}" type="presParOf" srcId="{0F6ECE58-D0DF-46F5-A80A-0DBB22EB9660}" destId="{EFAB8BD6-F95B-4FEF-9675-AA26383C7C76}" srcOrd="1" destOrd="0" presId="urn:microsoft.com/office/officeart/2005/8/layout/hierarchy6"/>
    <dgm:cxn modelId="{89F865F9-9C3C-4E1F-A9D3-39A4CA044E26}" type="presParOf" srcId="{EFAB8BD6-F95B-4FEF-9675-AA26383C7C76}" destId="{543ADD78-C2E2-4A14-B7E8-0AC191D90A40}" srcOrd="0" destOrd="0" presId="urn:microsoft.com/office/officeart/2005/8/layout/hierarchy6"/>
    <dgm:cxn modelId="{08846660-F690-4DB2-A443-6081C88BEE7F}" type="presParOf" srcId="{EFAB8BD6-F95B-4FEF-9675-AA26383C7C76}" destId="{5CB9D418-6F55-41FD-BE6F-D8CBFB40B3E3}" srcOrd="1" destOrd="0" presId="urn:microsoft.com/office/officeart/2005/8/layout/hierarchy6"/>
    <dgm:cxn modelId="{29005B51-3CC8-4097-9397-D65377B81A80}" type="presParOf" srcId="{5CB9D418-6F55-41FD-BE6F-D8CBFB40B3E3}" destId="{3DD4D4AD-1939-4510-B313-BB172FC6AB8C}" srcOrd="0" destOrd="0" presId="urn:microsoft.com/office/officeart/2005/8/layout/hierarchy6"/>
    <dgm:cxn modelId="{3D4A1011-1AD0-4270-8DBF-50F5EEC8191C}" type="presParOf" srcId="{5CB9D418-6F55-41FD-BE6F-D8CBFB40B3E3}" destId="{7D7B2C1E-F323-46AC-9983-CF214570A66C}" srcOrd="1" destOrd="0" presId="urn:microsoft.com/office/officeart/2005/8/layout/hierarchy6"/>
    <dgm:cxn modelId="{EBCBD81C-1B40-420B-8F9B-7A0F32FE5466}" type="presParOf" srcId="{EFAB8BD6-F95B-4FEF-9675-AA26383C7C76}" destId="{82C97DD3-F6E3-4422-B69E-40123CB7BD22}" srcOrd="2" destOrd="0" presId="urn:microsoft.com/office/officeart/2005/8/layout/hierarchy6"/>
    <dgm:cxn modelId="{A25947E8-A711-4E75-BCE5-323582EFF674}" type="presParOf" srcId="{EFAB8BD6-F95B-4FEF-9675-AA26383C7C76}" destId="{4143CEC0-77BC-45E0-AC87-704F825ED568}" srcOrd="3" destOrd="0" presId="urn:microsoft.com/office/officeart/2005/8/layout/hierarchy6"/>
    <dgm:cxn modelId="{230F6C47-AF73-4DA7-84C3-DADAD29DD2A0}" type="presParOf" srcId="{4143CEC0-77BC-45E0-AC87-704F825ED568}" destId="{C671AADC-B6FB-4065-87A9-A81E8EC6B8AA}" srcOrd="0" destOrd="0" presId="urn:microsoft.com/office/officeart/2005/8/layout/hierarchy6"/>
    <dgm:cxn modelId="{BB07AE49-7CCC-4010-99FE-0AC35D4DB829}" type="presParOf" srcId="{4143CEC0-77BC-45E0-AC87-704F825ED568}" destId="{F6D18851-CF8F-4268-89B2-849AD32A008F}" srcOrd="1" destOrd="0" presId="urn:microsoft.com/office/officeart/2005/8/layout/hierarchy6"/>
    <dgm:cxn modelId="{A5EE7CE3-3660-41A3-90F3-4E12C67095BB}" type="presParOf" srcId="{EFAB8BD6-F95B-4FEF-9675-AA26383C7C76}" destId="{12353505-F8F5-4047-9F92-9BB6933BA6A0}" srcOrd="4" destOrd="0" presId="urn:microsoft.com/office/officeart/2005/8/layout/hierarchy6"/>
    <dgm:cxn modelId="{1102B7C1-240D-4CBF-BC87-6993DBB8877E}" type="presParOf" srcId="{EFAB8BD6-F95B-4FEF-9675-AA26383C7C76}" destId="{71413009-F579-45BD-9A3F-C5A9ED3B48AE}" srcOrd="5" destOrd="0" presId="urn:microsoft.com/office/officeart/2005/8/layout/hierarchy6"/>
    <dgm:cxn modelId="{C43C771A-3BDD-4BDD-9E65-10775765038B}" type="presParOf" srcId="{71413009-F579-45BD-9A3F-C5A9ED3B48AE}" destId="{B8F89F6C-D99B-4885-9497-E2E3FAA1025C}" srcOrd="0" destOrd="0" presId="urn:microsoft.com/office/officeart/2005/8/layout/hierarchy6"/>
    <dgm:cxn modelId="{85CF779A-F6CD-41F0-BB8D-D93E71A1B2E7}" type="presParOf" srcId="{71413009-F579-45BD-9A3F-C5A9ED3B48AE}" destId="{8A20CD57-7493-47F4-BC5F-D1B280040FD9}" srcOrd="1" destOrd="0" presId="urn:microsoft.com/office/officeart/2005/8/layout/hierarchy6"/>
    <dgm:cxn modelId="{49FE6FF0-6D0B-4E69-AA0B-9E21AFD68991}" type="presParOf" srcId="{CE337CA5-1C1B-4EE3-820A-F27418582238}" destId="{3784CA3F-AF2A-4FC1-8248-FA1A7D89975C}" srcOrd="2" destOrd="0" presId="urn:microsoft.com/office/officeart/2005/8/layout/hierarchy6"/>
    <dgm:cxn modelId="{D6222C3A-6CA5-4073-B30B-7B4EBB3E8897}" type="presParOf" srcId="{CE337CA5-1C1B-4EE3-820A-F27418582238}" destId="{D6D4F778-9114-486C-B087-ACE85CC58D88}" srcOrd="3" destOrd="0" presId="urn:microsoft.com/office/officeart/2005/8/layout/hierarchy6"/>
    <dgm:cxn modelId="{0896193B-C8EF-462A-B8DD-4B6CCB812EBE}" type="presParOf" srcId="{D6D4F778-9114-486C-B087-ACE85CC58D88}" destId="{1C5A6977-F907-4E7E-9FB1-065DB06398D4}" srcOrd="0" destOrd="0" presId="urn:microsoft.com/office/officeart/2005/8/layout/hierarchy6"/>
    <dgm:cxn modelId="{A9236E55-45FE-4528-979F-83F3E737D8E5}" type="presParOf" srcId="{D6D4F778-9114-486C-B087-ACE85CC58D88}" destId="{7CC8D7AD-A862-4D41-A5F0-10BFB3DC0EC9}" srcOrd="1" destOrd="0" presId="urn:microsoft.com/office/officeart/2005/8/layout/hierarchy6"/>
    <dgm:cxn modelId="{B0F78771-E067-4E07-ABD9-CBFBE3540195}" type="presParOf" srcId="{7CC8D7AD-A862-4D41-A5F0-10BFB3DC0EC9}" destId="{666E0A97-F8AD-404E-A34E-FDDF602DC3BB}" srcOrd="0" destOrd="0" presId="urn:microsoft.com/office/officeart/2005/8/layout/hierarchy6"/>
    <dgm:cxn modelId="{C71B516A-AB8E-4E2A-9821-3D066515F522}" type="presParOf" srcId="{7CC8D7AD-A862-4D41-A5F0-10BFB3DC0EC9}" destId="{6832D00F-6443-403B-A436-F22DC0DE2FE3}" srcOrd="1" destOrd="0" presId="urn:microsoft.com/office/officeart/2005/8/layout/hierarchy6"/>
    <dgm:cxn modelId="{DA5BE002-0EFC-4F06-98F0-4EEC16ADDFCA}" type="presParOf" srcId="{6832D00F-6443-403B-A436-F22DC0DE2FE3}" destId="{2D664552-F428-4351-A741-949901DCD390}" srcOrd="0" destOrd="0" presId="urn:microsoft.com/office/officeart/2005/8/layout/hierarchy6"/>
    <dgm:cxn modelId="{42559584-A361-46CA-AB09-4A58CE404948}" type="presParOf" srcId="{6832D00F-6443-403B-A436-F22DC0DE2FE3}" destId="{82C47F5B-D642-4D4F-AE78-6FEB35E6F323}" srcOrd="1" destOrd="0" presId="urn:microsoft.com/office/officeart/2005/8/layout/hierarchy6"/>
    <dgm:cxn modelId="{B507D56D-FD11-41FE-890C-6936D1A2A1ED}" type="presParOf" srcId="{82C47F5B-D642-4D4F-AE78-6FEB35E6F323}" destId="{1762D7F7-9C4E-4EDC-A0A7-7B72CC33933F}" srcOrd="0" destOrd="0" presId="urn:microsoft.com/office/officeart/2005/8/layout/hierarchy6"/>
    <dgm:cxn modelId="{D02F76A3-B186-4078-AEEF-C661505AD1DD}" type="presParOf" srcId="{82C47F5B-D642-4D4F-AE78-6FEB35E6F323}" destId="{A6912B86-1B7E-40F1-AAA8-3B762905AC48}" srcOrd="1" destOrd="0" presId="urn:microsoft.com/office/officeart/2005/8/layout/hierarchy6"/>
    <dgm:cxn modelId="{7279659F-29DC-4D2C-9E95-599120BFDF2D}" type="presParOf" srcId="{A6912B86-1B7E-40F1-AAA8-3B762905AC48}" destId="{8577D9E7-7B8D-4C05-BC4D-8AEEC6D7B700}" srcOrd="0" destOrd="0" presId="urn:microsoft.com/office/officeart/2005/8/layout/hierarchy6"/>
    <dgm:cxn modelId="{7118FAE5-DA65-46A0-B254-57D0E50CC548}" type="presParOf" srcId="{A6912B86-1B7E-40F1-AAA8-3B762905AC48}" destId="{E7020DFA-7176-407B-92D1-1E8D96DB89EE}" srcOrd="1" destOrd="0" presId="urn:microsoft.com/office/officeart/2005/8/layout/hierarchy6"/>
    <dgm:cxn modelId="{9F1A9F34-114F-41FB-B264-EF54EBF38084}" type="presParOf" srcId="{E7020DFA-7176-407B-92D1-1E8D96DB89EE}" destId="{87F8E7A2-9D1C-42FF-BBAD-768FC3F8B1B9}" srcOrd="0" destOrd="0" presId="urn:microsoft.com/office/officeart/2005/8/layout/hierarchy6"/>
    <dgm:cxn modelId="{165ED4E4-1E36-48BD-9B9B-B422ED65E549}" type="presParOf" srcId="{E7020DFA-7176-407B-92D1-1E8D96DB89EE}" destId="{8A3C40E4-BDA3-48B6-BCC5-85A28DE16181}" srcOrd="1" destOrd="0" presId="urn:microsoft.com/office/officeart/2005/8/layout/hierarchy6"/>
    <dgm:cxn modelId="{A4D94137-8618-44CB-93E3-BA90B8D2AAFD}" type="presParOf" srcId="{8A3C40E4-BDA3-48B6-BCC5-85A28DE16181}" destId="{1619C968-692F-44B4-91BA-C0EB01E05AED}" srcOrd="0" destOrd="0" presId="urn:microsoft.com/office/officeart/2005/8/layout/hierarchy6"/>
    <dgm:cxn modelId="{C57374E3-4399-45D5-B807-204A8AA513B5}" type="presParOf" srcId="{8A3C40E4-BDA3-48B6-BCC5-85A28DE16181}" destId="{62174DBE-C35E-4D88-AFA5-9ECCF4BBED5E}" srcOrd="1" destOrd="0" presId="urn:microsoft.com/office/officeart/2005/8/layout/hierarchy6"/>
    <dgm:cxn modelId="{6313D371-D26E-434D-AEBA-25A9C87AD2AA}" type="presParOf" srcId="{62174DBE-C35E-4D88-AFA5-9ECCF4BBED5E}" destId="{1FB01644-CFFA-4D3F-96AF-9DC3B8323168}" srcOrd="0" destOrd="0" presId="urn:microsoft.com/office/officeart/2005/8/layout/hierarchy6"/>
    <dgm:cxn modelId="{5B0B06B5-4485-4F29-B6CF-0BEA8870AE4F}" type="presParOf" srcId="{62174DBE-C35E-4D88-AFA5-9ECCF4BBED5E}" destId="{AFD03F3F-E838-41A6-A0C3-01F4F9397A72}" srcOrd="1" destOrd="0" presId="urn:microsoft.com/office/officeart/2005/8/layout/hierarchy6"/>
    <dgm:cxn modelId="{8C6ECAD9-D3B1-4FAA-ABC1-08DF60E0013F}" type="presParOf" srcId="{AFD03F3F-E838-41A6-A0C3-01F4F9397A72}" destId="{DB6DF833-1A1E-4A1D-9AFB-FD639079A856}" srcOrd="0" destOrd="0" presId="urn:microsoft.com/office/officeart/2005/8/layout/hierarchy6"/>
    <dgm:cxn modelId="{432F37E1-4950-436F-95DC-E7806AB5BFC9}" type="presParOf" srcId="{AFD03F3F-E838-41A6-A0C3-01F4F9397A72}" destId="{31B9AE2B-5ABE-40EE-8443-6378B6AF3458}" srcOrd="1" destOrd="0" presId="urn:microsoft.com/office/officeart/2005/8/layout/hierarchy6"/>
    <dgm:cxn modelId="{C09D3533-968F-4138-BE67-38DC15F6C9FB}" type="presParOf" srcId="{62174DBE-C35E-4D88-AFA5-9ECCF4BBED5E}" destId="{30A95E49-B51B-4FBD-A66F-F16E5F865854}" srcOrd="2" destOrd="0" presId="urn:microsoft.com/office/officeart/2005/8/layout/hierarchy6"/>
    <dgm:cxn modelId="{3E184D3D-6474-4528-B210-30A9870D47EF}" type="presParOf" srcId="{62174DBE-C35E-4D88-AFA5-9ECCF4BBED5E}" destId="{4A7A2169-E937-4E18-BA70-EAE7F69EA399}" srcOrd="3" destOrd="0" presId="urn:microsoft.com/office/officeart/2005/8/layout/hierarchy6"/>
    <dgm:cxn modelId="{437E1C08-D17E-4FF4-A453-14F44A2EF86F}" type="presParOf" srcId="{4A7A2169-E937-4E18-BA70-EAE7F69EA399}" destId="{87129E34-9613-49C6-8C4B-8E7A5FEA8DD1}" srcOrd="0" destOrd="0" presId="urn:microsoft.com/office/officeart/2005/8/layout/hierarchy6"/>
    <dgm:cxn modelId="{C00EF199-4C96-4144-9D7C-7B02CC1433AB}" type="presParOf" srcId="{4A7A2169-E937-4E18-BA70-EAE7F69EA399}" destId="{6FCE0985-7E16-4FB3-AB0D-7400D4EEB072}" srcOrd="1" destOrd="0" presId="urn:microsoft.com/office/officeart/2005/8/layout/hierarchy6"/>
    <dgm:cxn modelId="{B46A2F55-0EC9-4373-AEFC-E10A300190C9}" type="presParOf" srcId="{62174DBE-C35E-4D88-AFA5-9ECCF4BBED5E}" destId="{3F0C237B-A162-424E-A1F4-D958F9926B2F}" srcOrd="4" destOrd="0" presId="urn:microsoft.com/office/officeart/2005/8/layout/hierarchy6"/>
    <dgm:cxn modelId="{8D2DD6E7-07B1-44DE-87C8-2C5623AE2C6F}" type="presParOf" srcId="{62174DBE-C35E-4D88-AFA5-9ECCF4BBED5E}" destId="{D7F6D70D-5A8B-4075-A83E-03633B58605B}" srcOrd="5" destOrd="0" presId="urn:microsoft.com/office/officeart/2005/8/layout/hierarchy6"/>
    <dgm:cxn modelId="{2095E3C3-4652-4575-ABEB-68B9893516B7}" type="presParOf" srcId="{D7F6D70D-5A8B-4075-A83E-03633B58605B}" destId="{6C016CEC-EF35-4125-8177-DE55C812F5BE}" srcOrd="0" destOrd="0" presId="urn:microsoft.com/office/officeart/2005/8/layout/hierarchy6"/>
    <dgm:cxn modelId="{FC988152-CD7F-42B2-ADF0-747D0BAD1E94}" type="presParOf" srcId="{D7F6D70D-5A8B-4075-A83E-03633B58605B}" destId="{DD7C8790-7703-4FDD-87E8-3D2F6F2D5AFF}" srcOrd="1" destOrd="0" presId="urn:microsoft.com/office/officeart/2005/8/layout/hierarchy6"/>
    <dgm:cxn modelId="{70A1D9C1-3873-4E9F-BC62-E878DA3D0B9F}" type="presParOf" srcId="{82C47F5B-D642-4D4F-AE78-6FEB35E6F323}" destId="{70F92EA2-F702-4F9A-9BE4-E5048B435C3A}" srcOrd="2" destOrd="0" presId="urn:microsoft.com/office/officeart/2005/8/layout/hierarchy6"/>
    <dgm:cxn modelId="{F4148952-6ADE-407A-B9B2-25FC7AD580B6}" type="presParOf" srcId="{82C47F5B-D642-4D4F-AE78-6FEB35E6F323}" destId="{192AF850-38AD-429C-A958-04B094665026}" srcOrd="3" destOrd="0" presId="urn:microsoft.com/office/officeart/2005/8/layout/hierarchy6"/>
    <dgm:cxn modelId="{AF414FA9-AD38-45F3-8EDC-2AF79433A11C}" type="presParOf" srcId="{192AF850-38AD-429C-A958-04B094665026}" destId="{57991EC1-E22E-4412-8DA7-84D2ADB5166C}" srcOrd="0" destOrd="0" presId="urn:microsoft.com/office/officeart/2005/8/layout/hierarchy6"/>
    <dgm:cxn modelId="{B3BC59EB-17F3-4E3E-8665-8E614395FA31}" type="presParOf" srcId="{192AF850-38AD-429C-A958-04B094665026}" destId="{E6C10F31-9975-4673-8B15-1EDDD95BCEAA}" srcOrd="1" destOrd="0" presId="urn:microsoft.com/office/officeart/2005/8/layout/hierarchy6"/>
    <dgm:cxn modelId="{FE992C15-9888-4522-8999-4D796140CD80}" type="presParOf" srcId="{E6C10F31-9975-4673-8B15-1EDDD95BCEAA}" destId="{176E9BEB-E8EF-48E6-8EA0-364CBC39BA24}" srcOrd="0" destOrd="0" presId="urn:microsoft.com/office/officeart/2005/8/layout/hierarchy6"/>
    <dgm:cxn modelId="{AFBF0200-AD21-432E-A4E6-298F7176DAA6}" type="presParOf" srcId="{E6C10F31-9975-4673-8B15-1EDDD95BCEAA}" destId="{74650ECB-C99E-469C-894D-0646F4CFC580}" srcOrd="1" destOrd="0" presId="urn:microsoft.com/office/officeart/2005/8/layout/hierarchy6"/>
    <dgm:cxn modelId="{91494EDE-3111-48D9-A76E-0D9301B9AD05}" type="presParOf" srcId="{74650ECB-C99E-469C-894D-0646F4CFC580}" destId="{30C5D836-65BE-47AF-A29F-C505DE3750DF}" srcOrd="0" destOrd="0" presId="urn:microsoft.com/office/officeart/2005/8/layout/hierarchy6"/>
    <dgm:cxn modelId="{3484F53D-1CBD-4ADE-A317-A97E2187230E}" type="presParOf" srcId="{74650ECB-C99E-469C-894D-0646F4CFC580}" destId="{48104590-22E2-42C7-9B95-1197425E5431}" srcOrd="1" destOrd="0" presId="urn:microsoft.com/office/officeart/2005/8/layout/hierarchy6"/>
    <dgm:cxn modelId="{A5CF6FD8-9412-448D-B2A7-A2D219AD199E}" type="presParOf" srcId="{48104590-22E2-42C7-9B95-1197425E5431}" destId="{B0DAA514-D7E9-42EB-8113-10B7030CA3F9}" srcOrd="0" destOrd="0" presId="urn:microsoft.com/office/officeart/2005/8/layout/hierarchy6"/>
    <dgm:cxn modelId="{71F78DFB-E54B-411D-A579-9B6725C84E57}" type="presParOf" srcId="{48104590-22E2-42C7-9B95-1197425E5431}" destId="{B7EAAECA-D8DE-41D9-8C81-41A773C9C989}" srcOrd="1" destOrd="0" presId="urn:microsoft.com/office/officeart/2005/8/layout/hierarchy6"/>
    <dgm:cxn modelId="{AC36FD95-6F2C-4408-81BB-3EA5714C8427}" type="presParOf" srcId="{B7EAAECA-D8DE-41D9-8C81-41A773C9C989}" destId="{857E1028-804C-45F4-BD9E-B00A12BB84FA}" srcOrd="0" destOrd="0" presId="urn:microsoft.com/office/officeart/2005/8/layout/hierarchy6"/>
    <dgm:cxn modelId="{4B3108F8-DBB2-4A69-A1E5-9E6B7557F683}" type="presParOf" srcId="{B7EAAECA-D8DE-41D9-8C81-41A773C9C989}" destId="{EAD98224-AC20-4EDA-B972-5E9B2BDE80FB}" srcOrd="1" destOrd="0" presId="urn:microsoft.com/office/officeart/2005/8/layout/hierarchy6"/>
    <dgm:cxn modelId="{FAF52E1F-B0A7-4213-8546-3209EA970E9A}" type="presParOf" srcId="{48104590-22E2-42C7-9B95-1197425E5431}" destId="{BE82372F-4BE4-4790-82F6-D930A01E878B}" srcOrd="2" destOrd="0" presId="urn:microsoft.com/office/officeart/2005/8/layout/hierarchy6"/>
    <dgm:cxn modelId="{6248A878-57DC-451B-85ED-7A5602281EFD}" type="presParOf" srcId="{48104590-22E2-42C7-9B95-1197425E5431}" destId="{54C185A7-10C3-432D-9FD9-4DCEFDFCD41C}" srcOrd="3" destOrd="0" presId="urn:microsoft.com/office/officeart/2005/8/layout/hierarchy6"/>
    <dgm:cxn modelId="{CC5D9751-CD64-4D4B-B628-73B2C0212C64}" type="presParOf" srcId="{54C185A7-10C3-432D-9FD9-4DCEFDFCD41C}" destId="{861A2D55-DF47-42E0-BC42-D6E32CCEC512}" srcOrd="0" destOrd="0" presId="urn:microsoft.com/office/officeart/2005/8/layout/hierarchy6"/>
    <dgm:cxn modelId="{176AB31F-D6F3-4386-B330-3D434E0217C1}" type="presParOf" srcId="{54C185A7-10C3-432D-9FD9-4DCEFDFCD41C}" destId="{BCA102FE-2A8A-4E29-B04A-3C6CE5B83514}" srcOrd="1" destOrd="0" presId="urn:microsoft.com/office/officeart/2005/8/layout/hierarchy6"/>
    <dgm:cxn modelId="{4FB48F62-D7BF-48B5-8DA7-835381B94E0E}" type="presParOf" srcId="{48104590-22E2-42C7-9B95-1197425E5431}" destId="{D94110F6-0E48-4AF5-8904-7BA166209A48}" srcOrd="4" destOrd="0" presId="urn:microsoft.com/office/officeart/2005/8/layout/hierarchy6"/>
    <dgm:cxn modelId="{66399C50-4219-4F3B-A012-D8B15539A9F8}" type="presParOf" srcId="{48104590-22E2-42C7-9B95-1197425E5431}" destId="{AB13A8EF-76F0-42D3-81B7-8561353C8D79}" srcOrd="5" destOrd="0" presId="urn:microsoft.com/office/officeart/2005/8/layout/hierarchy6"/>
    <dgm:cxn modelId="{FA4F8F96-1719-4FE6-98C9-DB32EBF3BFBE}" type="presParOf" srcId="{AB13A8EF-76F0-42D3-81B7-8561353C8D79}" destId="{39A4E81E-0277-4DE0-B8F6-3062E74DAA90}" srcOrd="0" destOrd="0" presId="urn:microsoft.com/office/officeart/2005/8/layout/hierarchy6"/>
    <dgm:cxn modelId="{AFCD5A40-8E93-46B3-B2F3-0B36DD87B160}" type="presParOf" srcId="{AB13A8EF-76F0-42D3-81B7-8561353C8D79}" destId="{AD626EFE-DA1E-4AFC-8027-A6E43CED3B97}" srcOrd="1" destOrd="0" presId="urn:microsoft.com/office/officeart/2005/8/layout/hierarchy6"/>
    <dgm:cxn modelId="{270DA8AD-1C47-4610-BBD2-FFA81952D644}" type="presParOf" srcId="{82C47F5B-D642-4D4F-AE78-6FEB35E6F323}" destId="{B314A9E0-A111-4663-998A-EA2BA81CE811}" srcOrd="4" destOrd="0" presId="urn:microsoft.com/office/officeart/2005/8/layout/hierarchy6"/>
    <dgm:cxn modelId="{B408B254-2C03-443A-B755-B5A5F5BA07EB}" type="presParOf" srcId="{82C47F5B-D642-4D4F-AE78-6FEB35E6F323}" destId="{41866188-3511-4BEF-9802-415B13244620}" srcOrd="5" destOrd="0" presId="urn:microsoft.com/office/officeart/2005/8/layout/hierarchy6"/>
    <dgm:cxn modelId="{69F4406E-5F60-4C7C-A421-75B4B7A7320A}" type="presParOf" srcId="{41866188-3511-4BEF-9802-415B13244620}" destId="{7488C78C-3B76-4DDF-8416-F2F9D10B23B7}" srcOrd="0" destOrd="0" presId="urn:microsoft.com/office/officeart/2005/8/layout/hierarchy6"/>
    <dgm:cxn modelId="{39B7C0E9-1806-48AE-8D78-B771CCC90F21}" type="presParOf" srcId="{41866188-3511-4BEF-9802-415B13244620}" destId="{13B0848D-E737-470F-9FDE-4216994358D4}" srcOrd="1" destOrd="0" presId="urn:microsoft.com/office/officeart/2005/8/layout/hierarchy6"/>
    <dgm:cxn modelId="{803E5C55-FA7D-4552-B485-13144D3AEBD6}" type="presParOf" srcId="{13B0848D-E737-470F-9FDE-4216994358D4}" destId="{72404E60-2CBA-4B4A-8AE4-BF3E51B27728}" srcOrd="0" destOrd="0" presId="urn:microsoft.com/office/officeart/2005/8/layout/hierarchy6"/>
    <dgm:cxn modelId="{B648B0B2-350B-4A9A-9BF7-9649B7F913C9}" type="presParOf" srcId="{13B0848D-E737-470F-9FDE-4216994358D4}" destId="{0D7C4C3E-7540-4233-9504-6EA85B941A29}" srcOrd="1" destOrd="0" presId="urn:microsoft.com/office/officeart/2005/8/layout/hierarchy6"/>
    <dgm:cxn modelId="{84A14610-6D84-4F8D-B1EB-17A923BBF78E}" type="presParOf" srcId="{0D7C4C3E-7540-4233-9504-6EA85B941A29}" destId="{30992D73-F03B-4FC1-89EB-643EF8E6CA3A}" srcOrd="0" destOrd="0" presId="urn:microsoft.com/office/officeart/2005/8/layout/hierarchy6"/>
    <dgm:cxn modelId="{6E51DB6A-68C3-4292-B669-FBF3C1B49C4F}" type="presParOf" srcId="{0D7C4C3E-7540-4233-9504-6EA85B941A29}" destId="{956D939D-9CA6-48AB-A3FC-A7447292CDD3}" srcOrd="1" destOrd="0" presId="urn:microsoft.com/office/officeart/2005/8/layout/hierarchy6"/>
    <dgm:cxn modelId="{3A3A7772-BFC0-49AD-A3D1-44532784CCD8}" type="presParOf" srcId="{956D939D-9CA6-48AB-A3FC-A7447292CDD3}" destId="{4218E137-0DF3-492F-9D4C-E2221A819783}" srcOrd="0" destOrd="0" presId="urn:microsoft.com/office/officeart/2005/8/layout/hierarchy6"/>
    <dgm:cxn modelId="{7B462A8F-7AEF-4580-ACBF-F7F1E1DFE202}" type="presParOf" srcId="{956D939D-9CA6-48AB-A3FC-A7447292CDD3}" destId="{B979EA13-5FE4-4D8F-A2CF-66B97F8CB559}" srcOrd="1" destOrd="0" presId="urn:microsoft.com/office/officeart/2005/8/layout/hierarchy6"/>
    <dgm:cxn modelId="{3764F182-51A0-407F-8D36-08A2AE6FEB10}" type="presParOf" srcId="{B979EA13-5FE4-4D8F-A2CF-66B97F8CB559}" destId="{A6D79F87-0CD0-42A5-B2E7-0536925F1A65}" srcOrd="0" destOrd="0" presId="urn:microsoft.com/office/officeart/2005/8/layout/hierarchy6"/>
    <dgm:cxn modelId="{DCE748D3-DE6A-4B7E-89B8-5EFCA2EA4DC8}" type="presParOf" srcId="{B979EA13-5FE4-4D8F-A2CF-66B97F8CB559}" destId="{31B6B7E3-583F-42D9-91CF-B5FA1801889D}" srcOrd="1" destOrd="0" presId="urn:microsoft.com/office/officeart/2005/8/layout/hierarchy6"/>
    <dgm:cxn modelId="{79F0EA54-3BE6-474A-9C55-A775144C9F37}" type="presParOf" srcId="{956D939D-9CA6-48AB-A3FC-A7447292CDD3}" destId="{7A3EC04F-DCC3-469A-82CA-08235EC716A5}" srcOrd="2" destOrd="0" presId="urn:microsoft.com/office/officeart/2005/8/layout/hierarchy6"/>
    <dgm:cxn modelId="{A7520D85-A2AB-495E-A101-EBA5067F829B}" type="presParOf" srcId="{956D939D-9CA6-48AB-A3FC-A7447292CDD3}" destId="{0B662D30-72EC-40A8-8C9B-A32306D901C9}" srcOrd="3" destOrd="0" presId="urn:microsoft.com/office/officeart/2005/8/layout/hierarchy6"/>
    <dgm:cxn modelId="{1F8380E4-9C66-4D2F-BEC9-EC8893A7021E}" type="presParOf" srcId="{0B662D30-72EC-40A8-8C9B-A32306D901C9}" destId="{C2BF5FE6-69B0-4057-9DAB-E391E83A2252}" srcOrd="0" destOrd="0" presId="urn:microsoft.com/office/officeart/2005/8/layout/hierarchy6"/>
    <dgm:cxn modelId="{8FAC6B53-1231-49F9-92F2-A4D8BEE800D9}" type="presParOf" srcId="{0B662D30-72EC-40A8-8C9B-A32306D901C9}" destId="{4501CE4C-324E-4378-931E-62759FB7BA9A}" srcOrd="1" destOrd="0" presId="urn:microsoft.com/office/officeart/2005/8/layout/hierarchy6"/>
    <dgm:cxn modelId="{8A2BC083-45D1-4407-95B9-8A808F843F07}" type="presParOf" srcId="{956D939D-9CA6-48AB-A3FC-A7447292CDD3}" destId="{02319171-A3C2-43C7-B9A4-0DA1F58A0FB2}" srcOrd="4" destOrd="0" presId="urn:microsoft.com/office/officeart/2005/8/layout/hierarchy6"/>
    <dgm:cxn modelId="{EE74CC18-627F-4C1F-8CED-893526E5B8CE}" type="presParOf" srcId="{956D939D-9CA6-48AB-A3FC-A7447292CDD3}" destId="{94D1079C-AB8A-43D0-A7F0-6E5B77978377}" srcOrd="5" destOrd="0" presId="urn:microsoft.com/office/officeart/2005/8/layout/hierarchy6"/>
    <dgm:cxn modelId="{5A657DBA-AF54-4860-896F-43D04EF8528F}" type="presParOf" srcId="{94D1079C-AB8A-43D0-A7F0-6E5B77978377}" destId="{1D21F105-9036-4E2A-95CE-4F0E98376E46}" srcOrd="0" destOrd="0" presId="urn:microsoft.com/office/officeart/2005/8/layout/hierarchy6"/>
    <dgm:cxn modelId="{D0697789-EF2A-4F08-BBC7-5765F7033D49}" type="presParOf" srcId="{94D1079C-AB8A-43D0-A7F0-6E5B77978377}" destId="{7406B5A3-DB9C-4352-B886-6B6C78B85D0B}" srcOrd="1" destOrd="0" presId="urn:microsoft.com/office/officeart/2005/8/layout/hierarchy6"/>
    <dgm:cxn modelId="{98E2E4F9-1891-4BBE-8CC8-E642F860043B}" type="presParOf" srcId="{FC1808BB-CBB3-4A9B-9ECB-39553C57AF06}" destId="{390BB5B1-24DE-4E3E-AE62-B2CA61CB482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32086-75A1-48F5-8B61-0C68CC1E4334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07CDB51-3BE8-492D-A31F-56E6F64F890B}">
      <dgm:prSet phldrT="[Text]"/>
      <dgm:spPr/>
      <dgm:t>
        <a:bodyPr/>
        <a:lstStyle/>
        <a:p>
          <a:r>
            <a:rPr lang="en-GB" dirty="0" smtClean="0"/>
            <a:t>Household Income</a:t>
          </a:r>
          <a:endParaRPr lang="en-GB" dirty="0"/>
        </a:p>
      </dgm:t>
    </dgm:pt>
    <dgm:pt modelId="{3E98887E-8861-4099-A969-0ACBF1BAA422}" type="parTrans" cxnId="{E567C168-0E46-4659-AFB7-879DC45B944A}">
      <dgm:prSet/>
      <dgm:spPr/>
      <dgm:t>
        <a:bodyPr/>
        <a:lstStyle/>
        <a:p>
          <a:endParaRPr lang="en-GB"/>
        </a:p>
      </dgm:t>
    </dgm:pt>
    <dgm:pt modelId="{D81A99CE-3B9A-4DF3-8EE4-A1C7EF602A62}" type="sibTrans" cxnId="{E567C168-0E46-4659-AFB7-879DC45B944A}">
      <dgm:prSet/>
      <dgm:spPr/>
      <dgm:t>
        <a:bodyPr/>
        <a:lstStyle/>
        <a:p>
          <a:endParaRPr lang="en-GB"/>
        </a:p>
      </dgm:t>
    </dgm:pt>
    <dgm:pt modelId="{20893F2E-320E-4D7D-889E-7C435E217EA6}">
      <dgm:prSet phldrT="[Text]"/>
      <dgm:spPr/>
      <dgm:t>
        <a:bodyPr/>
        <a:lstStyle/>
        <a:p>
          <a:r>
            <a:rPr lang="en-GB" dirty="0" smtClean="0"/>
            <a:t>Consumption</a:t>
          </a:r>
          <a:endParaRPr lang="en-GB" dirty="0"/>
        </a:p>
      </dgm:t>
    </dgm:pt>
    <dgm:pt modelId="{E2BD846A-3E06-4CFD-A893-9AAC806D2714}" type="parTrans" cxnId="{49DFA0FB-3934-435A-A3AE-95B8BBB4825F}">
      <dgm:prSet/>
      <dgm:spPr/>
      <dgm:t>
        <a:bodyPr/>
        <a:lstStyle/>
        <a:p>
          <a:endParaRPr lang="en-GB"/>
        </a:p>
      </dgm:t>
    </dgm:pt>
    <dgm:pt modelId="{A00BE95C-2FBE-42FC-8BBE-58E59CE6E1BB}" type="sibTrans" cxnId="{49DFA0FB-3934-435A-A3AE-95B8BBB4825F}">
      <dgm:prSet/>
      <dgm:spPr/>
      <dgm:t>
        <a:bodyPr/>
        <a:lstStyle/>
        <a:p>
          <a:endParaRPr lang="en-GB"/>
        </a:p>
      </dgm:t>
    </dgm:pt>
    <dgm:pt modelId="{58494C4C-9D1E-4652-8123-D36BD791F3CF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Linear </a:t>
          </a:r>
          <a:r>
            <a:rPr lang="en-GB" b="1" dirty="0" err="1" smtClean="0">
              <a:solidFill>
                <a:schemeClr val="bg1"/>
              </a:solidFill>
            </a:rPr>
            <a:t>Exp</a:t>
          </a:r>
          <a:r>
            <a:rPr lang="en-GB" b="1" dirty="0" smtClean="0">
              <a:solidFill>
                <a:schemeClr val="bg1"/>
              </a:solidFill>
            </a:rPr>
            <a:t> Sys</a:t>
          </a:r>
          <a:endParaRPr lang="en-GB" b="1" dirty="0">
            <a:solidFill>
              <a:schemeClr val="bg1"/>
            </a:solidFill>
          </a:endParaRPr>
        </a:p>
      </dgm:t>
    </dgm:pt>
    <dgm:pt modelId="{A9FC9B83-EF98-4DD4-A59B-67CB95629A7D}" type="parTrans" cxnId="{35AC1C36-E318-4753-86D2-D09F81511138}">
      <dgm:prSet/>
      <dgm:spPr/>
      <dgm:t>
        <a:bodyPr/>
        <a:lstStyle/>
        <a:p>
          <a:endParaRPr lang="en-GB"/>
        </a:p>
      </dgm:t>
    </dgm:pt>
    <dgm:pt modelId="{67093B7E-47B7-41E2-8A38-DEB0F502A33C}" type="sibTrans" cxnId="{35AC1C36-E318-4753-86D2-D09F81511138}">
      <dgm:prSet/>
      <dgm:spPr/>
      <dgm:t>
        <a:bodyPr/>
        <a:lstStyle/>
        <a:p>
          <a:endParaRPr lang="en-GB"/>
        </a:p>
      </dgm:t>
    </dgm:pt>
    <dgm:pt modelId="{D1E06160-BD85-490F-B247-B632AE9EA63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Cobb-Douglas</a:t>
          </a:r>
          <a:endParaRPr lang="en-GB" b="1" dirty="0">
            <a:solidFill>
              <a:schemeClr val="bg1"/>
            </a:solidFill>
          </a:endParaRPr>
        </a:p>
      </dgm:t>
    </dgm:pt>
    <dgm:pt modelId="{F0F15F6E-96AD-4D2F-9B31-CF81F056A0F9}" type="parTrans" cxnId="{CB6D34E7-60FF-4BA1-B711-2E5771C45A28}">
      <dgm:prSet/>
      <dgm:spPr/>
      <dgm:t>
        <a:bodyPr/>
        <a:lstStyle/>
        <a:p>
          <a:endParaRPr lang="en-GB"/>
        </a:p>
      </dgm:t>
    </dgm:pt>
    <dgm:pt modelId="{D971AB9C-8391-4849-B193-FB0420EE7F93}" type="sibTrans" cxnId="{CB6D34E7-60FF-4BA1-B711-2E5771C45A28}">
      <dgm:prSet/>
      <dgm:spPr/>
      <dgm:t>
        <a:bodyPr/>
        <a:lstStyle/>
        <a:p>
          <a:endParaRPr lang="en-GB"/>
        </a:p>
      </dgm:t>
    </dgm:pt>
    <dgm:pt modelId="{2BB2FDA5-F8B6-4637-863D-0349284BA6A5}">
      <dgm:prSet phldrT="[Text]"/>
      <dgm:spPr/>
      <dgm:t>
        <a:bodyPr/>
        <a:lstStyle/>
        <a:p>
          <a:r>
            <a:rPr lang="en-GB" dirty="0" err="1" smtClean="0"/>
            <a:t>Comm</a:t>
          </a:r>
          <a:r>
            <a:rPr lang="en-GB" dirty="0" smtClean="0"/>
            <a:t> 1</a:t>
          </a:r>
          <a:endParaRPr lang="en-GB" dirty="0"/>
        </a:p>
      </dgm:t>
    </dgm:pt>
    <dgm:pt modelId="{99C5A4D9-FECF-45AE-94AE-7FF52861C4BC}" type="parTrans" cxnId="{5D190729-4E12-46F7-81A3-43A861E570F2}">
      <dgm:prSet/>
      <dgm:spPr/>
      <dgm:t>
        <a:bodyPr/>
        <a:lstStyle/>
        <a:p>
          <a:endParaRPr lang="en-GB"/>
        </a:p>
      </dgm:t>
    </dgm:pt>
    <dgm:pt modelId="{124966DE-F108-4F20-815A-873A08C495F1}" type="sibTrans" cxnId="{5D190729-4E12-46F7-81A3-43A861E570F2}">
      <dgm:prSet/>
      <dgm:spPr/>
      <dgm:t>
        <a:bodyPr/>
        <a:lstStyle/>
        <a:p>
          <a:endParaRPr lang="en-GB"/>
        </a:p>
      </dgm:t>
    </dgm:pt>
    <dgm:pt modelId="{667C8CA0-4FCE-433C-B791-D023C032D339}">
      <dgm:prSet phldrT="[Text]"/>
      <dgm:spPr/>
      <dgm:t>
        <a:bodyPr/>
        <a:lstStyle/>
        <a:p>
          <a:r>
            <a:rPr lang="en-GB" dirty="0" smtClean="0"/>
            <a:t>…</a:t>
          </a:r>
          <a:endParaRPr lang="en-GB" dirty="0"/>
        </a:p>
      </dgm:t>
    </dgm:pt>
    <dgm:pt modelId="{4F7A2D65-61CD-4C0D-ABA0-7B6791002E8B}" type="parTrans" cxnId="{8E0606C1-F4BB-467A-8675-233C30FD0BE6}">
      <dgm:prSet/>
      <dgm:spPr/>
      <dgm:t>
        <a:bodyPr/>
        <a:lstStyle/>
        <a:p>
          <a:endParaRPr lang="en-GB"/>
        </a:p>
      </dgm:t>
    </dgm:pt>
    <dgm:pt modelId="{85F55A3A-5836-4312-8453-1FD8E51179BF}" type="sibTrans" cxnId="{8E0606C1-F4BB-467A-8675-233C30FD0BE6}">
      <dgm:prSet/>
      <dgm:spPr/>
      <dgm:t>
        <a:bodyPr/>
        <a:lstStyle/>
        <a:p>
          <a:endParaRPr lang="en-GB"/>
        </a:p>
      </dgm:t>
    </dgm:pt>
    <dgm:pt modelId="{C87EAE82-75A0-4A5C-9728-A03CE342C2F7}">
      <dgm:prSet phldrT="[Text]"/>
      <dgm:spPr/>
      <dgm:t>
        <a:bodyPr/>
        <a:lstStyle/>
        <a:p>
          <a:r>
            <a:rPr lang="en-GB" dirty="0" smtClean="0"/>
            <a:t>Com n</a:t>
          </a:r>
          <a:endParaRPr lang="en-GB" dirty="0"/>
        </a:p>
      </dgm:t>
    </dgm:pt>
    <dgm:pt modelId="{6D6EA06A-3856-4B03-B14E-E45A746614E9}" type="parTrans" cxnId="{313B4511-6B28-4323-B7D6-2F384325EA3F}">
      <dgm:prSet/>
      <dgm:spPr/>
      <dgm:t>
        <a:bodyPr/>
        <a:lstStyle/>
        <a:p>
          <a:endParaRPr lang="en-GB"/>
        </a:p>
      </dgm:t>
    </dgm:pt>
    <dgm:pt modelId="{78A45447-FA32-496E-A528-11E18A56FFCE}" type="sibTrans" cxnId="{313B4511-6B28-4323-B7D6-2F384325EA3F}">
      <dgm:prSet/>
      <dgm:spPr/>
      <dgm:t>
        <a:bodyPr/>
        <a:lstStyle/>
        <a:p>
          <a:endParaRPr lang="en-GB"/>
        </a:p>
      </dgm:t>
    </dgm:pt>
    <dgm:pt modelId="{6A9C4849-906B-4AB6-B9CD-8CA2AFE65EDF}">
      <dgm:prSet phldrT="[Text]"/>
      <dgm:spPr/>
      <dgm:t>
        <a:bodyPr/>
        <a:lstStyle/>
        <a:p>
          <a:r>
            <a:rPr lang="en-GB" dirty="0" smtClean="0"/>
            <a:t>Taxes/Subsidies</a:t>
          </a:r>
          <a:endParaRPr lang="en-GB" dirty="0"/>
        </a:p>
      </dgm:t>
    </dgm:pt>
    <dgm:pt modelId="{9858621F-C818-4626-AE60-1898026107F9}" type="parTrans" cxnId="{5F139BF8-BC3C-4D27-98E5-D47452E84BEE}">
      <dgm:prSet/>
      <dgm:spPr/>
      <dgm:t>
        <a:bodyPr/>
        <a:lstStyle/>
        <a:p>
          <a:endParaRPr lang="en-GB"/>
        </a:p>
      </dgm:t>
    </dgm:pt>
    <dgm:pt modelId="{87B9207D-88D8-4188-A21C-D8E3064123C1}" type="sibTrans" cxnId="{5F139BF8-BC3C-4D27-98E5-D47452E84BEE}">
      <dgm:prSet/>
      <dgm:spPr/>
      <dgm:t>
        <a:bodyPr/>
        <a:lstStyle/>
        <a:p>
          <a:endParaRPr lang="en-GB"/>
        </a:p>
      </dgm:t>
    </dgm:pt>
    <dgm:pt modelId="{A5467650-767A-48AE-8174-5EE752412FEB}">
      <dgm:prSet phldrT="[Text]"/>
      <dgm:spPr/>
      <dgm:t>
        <a:bodyPr/>
        <a:lstStyle/>
        <a:p>
          <a:r>
            <a:rPr lang="en-GB" dirty="0" smtClean="0"/>
            <a:t>Income Tax</a:t>
          </a:r>
          <a:endParaRPr lang="en-GB" dirty="0"/>
        </a:p>
      </dgm:t>
    </dgm:pt>
    <dgm:pt modelId="{D18C0DE4-45D5-4E12-989E-4B7599ECDA97}" type="parTrans" cxnId="{9BC0B9CE-E558-4D37-855F-26E1C4E1F2BD}">
      <dgm:prSet/>
      <dgm:spPr/>
      <dgm:t>
        <a:bodyPr/>
        <a:lstStyle/>
        <a:p>
          <a:endParaRPr lang="en-GB"/>
        </a:p>
      </dgm:t>
    </dgm:pt>
    <dgm:pt modelId="{1125789C-FC08-42CA-B9A3-4575FF4EAF21}" type="sibTrans" cxnId="{9BC0B9CE-E558-4D37-855F-26E1C4E1F2BD}">
      <dgm:prSet/>
      <dgm:spPr/>
      <dgm:t>
        <a:bodyPr/>
        <a:lstStyle/>
        <a:p>
          <a:endParaRPr lang="en-GB"/>
        </a:p>
      </dgm:t>
    </dgm:pt>
    <dgm:pt modelId="{F382847F-275C-49E0-90AD-6E3C0A6708ED}">
      <dgm:prSet phldrT="[Text]"/>
      <dgm:spPr/>
      <dgm:t>
        <a:bodyPr/>
        <a:lstStyle/>
        <a:p>
          <a:r>
            <a:rPr lang="en-GB" dirty="0" smtClean="0"/>
            <a:t>Sales Tax</a:t>
          </a:r>
          <a:endParaRPr lang="en-GB" dirty="0"/>
        </a:p>
      </dgm:t>
    </dgm:pt>
    <dgm:pt modelId="{DD989AC3-57F8-4878-98E2-478D7BFACF7C}" type="parTrans" cxnId="{A9F090E2-D4AD-4E97-97F1-EC2AB47DAE79}">
      <dgm:prSet/>
      <dgm:spPr/>
      <dgm:t>
        <a:bodyPr/>
        <a:lstStyle/>
        <a:p>
          <a:endParaRPr lang="en-GB"/>
        </a:p>
      </dgm:t>
    </dgm:pt>
    <dgm:pt modelId="{6CB7BF8F-AECC-4329-8F08-24B0EEEBA3C1}" type="sibTrans" cxnId="{A9F090E2-D4AD-4E97-97F1-EC2AB47DAE79}">
      <dgm:prSet/>
      <dgm:spPr/>
      <dgm:t>
        <a:bodyPr/>
        <a:lstStyle/>
        <a:p>
          <a:endParaRPr lang="en-GB"/>
        </a:p>
      </dgm:t>
    </dgm:pt>
    <dgm:pt modelId="{9E519A25-7909-48AF-911E-2CA34B72F29F}">
      <dgm:prSet phldrT="[Text]"/>
      <dgm:spPr/>
      <dgm:t>
        <a:bodyPr/>
        <a:lstStyle/>
        <a:p>
          <a:r>
            <a:rPr lang="en-GB" dirty="0" smtClean="0"/>
            <a:t>Regional</a:t>
          </a:r>
          <a:endParaRPr lang="en-GB" dirty="0"/>
        </a:p>
      </dgm:t>
    </dgm:pt>
    <dgm:pt modelId="{F3C959B8-959B-422D-8E16-78DE72793A66}" type="parTrans" cxnId="{AFD91637-333A-454D-A51F-8D17DB3319CD}">
      <dgm:prSet/>
      <dgm:spPr/>
      <dgm:t>
        <a:bodyPr/>
        <a:lstStyle/>
        <a:p>
          <a:endParaRPr lang="en-GB"/>
        </a:p>
      </dgm:t>
    </dgm:pt>
    <dgm:pt modelId="{02FC6886-39EF-4443-9689-45A48EF9E626}" type="sibTrans" cxnId="{AFD91637-333A-454D-A51F-8D17DB3319CD}">
      <dgm:prSet/>
      <dgm:spPr/>
      <dgm:t>
        <a:bodyPr/>
        <a:lstStyle/>
        <a:p>
          <a:endParaRPr lang="en-GB"/>
        </a:p>
      </dgm:t>
    </dgm:pt>
    <dgm:pt modelId="{93C351E0-C7EE-4F11-A031-129F0B727811}">
      <dgm:prSet phldrT="[Text]"/>
      <dgm:spPr/>
      <dgm:t>
        <a:bodyPr/>
        <a:lstStyle/>
        <a:p>
          <a:r>
            <a:rPr lang="en-GB" dirty="0" smtClean="0"/>
            <a:t>National</a:t>
          </a:r>
        </a:p>
        <a:p>
          <a:r>
            <a:rPr lang="en-GB" b="1" dirty="0" smtClean="0">
              <a:solidFill>
                <a:srgbClr val="FF0000"/>
              </a:solidFill>
            </a:rPr>
            <a:t>CLOSURE</a:t>
          </a:r>
          <a:endParaRPr lang="en-GB" b="1" dirty="0">
            <a:solidFill>
              <a:srgbClr val="FF0000"/>
            </a:solidFill>
          </a:endParaRPr>
        </a:p>
      </dgm:t>
    </dgm:pt>
    <dgm:pt modelId="{5E7526B5-48E3-4D70-B281-D80BF7F3F21E}" type="parTrans" cxnId="{E7BD841F-CFA6-4CCF-8594-9B13532525A4}">
      <dgm:prSet/>
      <dgm:spPr/>
      <dgm:t>
        <a:bodyPr/>
        <a:lstStyle/>
        <a:p>
          <a:endParaRPr lang="en-GB"/>
        </a:p>
      </dgm:t>
    </dgm:pt>
    <dgm:pt modelId="{752D0A87-8737-4A79-87A4-D2C5362F4B36}" type="sibTrans" cxnId="{E7BD841F-CFA6-4CCF-8594-9B13532525A4}">
      <dgm:prSet/>
      <dgm:spPr/>
      <dgm:t>
        <a:bodyPr/>
        <a:lstStyle/>
        <a:p>
          <a:endParaRPr lang="en-GB"/>
        </a:p>
      </dgm:t>
    </dgm:pt>
    <dgm:pt modelId="{CB3267CA-633E-4CFC-9A31-A4EC89F1B10F}">
      <dgm:prSet phldrT="[Text]"/>
      <dgm:spPr/>
      <dgm:t>
        <a:bodyPr/>
        <a:lstStyle/>
        <a:p>
          <a:r>
            <a:rPr lang="en-GB" dirty="0" smtClean="0"/>
            <a:t>Net Saving</a:t>
          </a:r>
        </a:p>
        <a:p>
          <a:endParaRPr lang="en-GB" b="1" dirty="0">
            <a:solidFill>
              <a:srgbClr val="FF0000"/>
            </a:solidFill>
          </a:endParaRPr>
        </a:p>
      </dgm:t>
    </dgm:pt>
    <dgm:pt modelId="{AEEE2CA2-7F1B-42D9-9733-DBC0F6C0DD97}" type="parTrans" cxnId="{F975BE0E-8D8B-4AF8-82C5-78609C5A2AA2}">
      <dgm:prSet/>
      <dgm:spPr/>
      <dgm:t>
        <a:bodyPr/>
        <a:lstStyle/>
        <a:p>
          <a:endParaRPr lang="en-GB"/>
        </a:p>
      </dgm:t>
    </dgm:pt>
    <dgm:pt modelId="{9CC50CDE-1D42-4284-AEA9-1A32661434AC}" type="sibTrans" cxnId="{F975BE0E-8D8B-4AF8-82C5-78609C5A2AA2}">
      <dgm:prSet/>
      <dgm:spPr/>
      <dgm:t>
        <a:bodyPr/>
        <a:lstStyle/>
        <a:p>
          <a:endParaRPr lang="en-GB"/>
        </a:p>
      </dgm:t>
    </dgm:pt>
    <dgm:pt modelId="{A8899C85-0A91-4CEA-A0BA-F0D024CFBA1F}">
      <dgm:prSet phldrT="[Text]"/>
      <dgm:spPr/>
      <dgm:t>
        <a:bodyPr/>
        <a:lstStyle/>
        <a:p>
          <a:r>
            <a:rPr lang="en-GB" dirty="0" smtClean="0"/>
            <a:t>Saving</a:t>
          </a:r>
        </a:p>
        <a:p>
          <a:r>
            <a:rPr lang="en-GB" b="1" dirty="0" smtClean="0">
              <a:solidFill>
                <a:srgbClr val="FF0000"/>
              </a:solidFill>
            </a:rPr>
            <a:t>CLOSURE</a:t>
          </a:r>
          <a:endParaRPr lang="en-GB" dirty="0"/>
        </a:p>
      </dgm:t>
    </dgm:pt>
    <dgm:pt modelId="{C323B51E-4F3D-448F-BAFE-0C4C6040A0EC}" type="parTrans" cxnId="{1379144E-EB51-43EE-BD86-765FEFDA2C91}">
      <dgm:prSet/>
      <dgm:spPr/>
      <dgm:t>
        <a:bodyPr/>
        <a:lstStyle/>
        <a:p>
          <a:endParaRPr lang="en-GB"/>
        </a:p>
      </dgm:t>
    </dgm:pt>
    <dgm:pt modelId="{DDD868DE-A8EA-4A0F-A395-97AE8C8A38B1}" type="sibTrans" cxnId="{1379144E-EB51-43EE-BD86-765FEFDA2C91}">
      <dgm:prSet/>
      <dgm:spPr/>
      <dgm:t>
        <a:bodyPr/>
        <a:lstStyle/>
        <a:p>
          <a:endParaRPr lang="en-GB"/>
        </a:p>
      </dgm:t>
    </dgm:pt>
    <dgm:pt modelId="{57FD7FCA-4BD8-4E5C-BF24-7DADA0500069}">
      <dgm:prSet phldrT="[Text]"/>
      <dgm:spPr/>
      <dgm:t>
        <a:bodyPr/>
        <a:lstStyle/>
        <a:p>
          <a:r>
            <a:rPr lang="en-GB" dirty="0" smtClean="0"/>
            <a:t>Borrowing</a:t>
          </a:r>
        </a:p>
        <a:p>
          <a:r>
            <a:rPr lang="en-GB" b="1" dirty="0" smtClean="0">
              <a:solidFill>
                <a:srgbClr val="FF0000"/>
              </a:solidFill>
            </a:rPr>
            <a:t>CLOSURE</a:t>
          </a:r>
          <a:endParaRPr lang="en-GB" b="1" dirty="0">
            <a:solidFill>
              <a:srgbClr val="FF0000"/>
            </a:solidFill>
          </a:endParaRPr>
        </a:p>
      </dgm:t>
    </dgm:pt>
    <dgm:pt modelId="{ED6533DB-D785-4137-B068-881B41969B7C}" type="parTrans" cxnId="{AF7B0731-0DDB-483C-AA57-8B09DD18C51B}">
      <dgm:prSet/>
      <dgm:spPr/>
      <dgm:t>
        <a:bodyPr/>
        <a:lstStyle/>
        <a:p>
          <a:endParaRPr lang="en-GB"/>
        </a:p>
      </dgm:t>
    </dgm:pt>
    <dgm:pt modelId="{385AE8B6-C461-4DC1-8E3B-38ED5905F8E8}" type="sibTrans" cxnId="{AF7B0731-0DDB-483C-AA57-8B09DD18C51B}">
      <dgm:prSet/>
      <dgm:spPr/>
      <dgm:t>
        <a:bodyPr/>
        <a:lstStyle/>
        <a:p>
          <a:endParaRPr lang="en-GB"/>
        </a:p>
      </dgm:t>
    </dgm:pt>
    <dgm:pt modelId="{90096CB3-D9B8-49C5-B13F-A0FCA74FA598}" type="pres">
      <dgm:prSet presAssocID="{F4632086-75A1-48F5-8B61-0C68CC1E43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20DC5D-6292-4A5B-82E6-F49A30D9A25C}" type="pres">
      <dgm:prSet presAssocID="{F07CDB51-3BE8-492D-A31F-56E6F64F890B}" presName="root1" presStyleCnt="0"/>
      <dgm:spPr/>
    </dgm:pt>
    <dgm:pt modelId="{4C1B832B-82DF-4449-9F74-04BFAF7B2E5D}" type="pres">
      <dgm:prSet presAssocID="{F07CDB51-3BE8-492D-A31F-56E6F64F89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9E9D1F-7320-4D8E-893E-FEBBFC278CE3}" type="pres">
      <dgm:prSet presAssocID="{F07CDB51-3BE8-492D-A31F-56E6F64F890B}" presName="level2hierChild" presStyleCnt="0"/>
      <dgm:spPr/>
    </dgm:pt>
    <dgm:pt modelId="{212984AF-106A-47C3-819C-DE6E0BE30CCF}" type="pres">
      <dgm:prSet presAssocID="{9858621F-C818-4626-AE60-1898026107F9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1327FDD9-79AF-43AB-87A1-E255775111E2}" type="pres">
      <dgm:prSet presAssocID="{9858621F-C818-4626-AE60-1898026107F9}" presName="connTx" presStyleLbl="parChTrans1D2" presStyleIdx="0" presStyleCnt="2"/>
      <dgm:spPr/>
      <dgm:t>
        <a:bodyPr/>
        <a:lstStyle/>
        <a:p>
          <a:endParaRPr lang="en-GB"/>
        </a:p>
      </dgm:t>
    </dgm:pt>
    <dgm:pt modelId="{D3B12A6E-0B4F-4BF3-AC63-91451AA0699F}" type="pres">
      <dgm:prSet presAssocID="{6A9C4849-906B-4AB6-B9CD-8CA2AFE65EDF}" presName="root2" presStyleCnt="0"/>
      <dgm:spPr/>
    </dgm:pt>
    <dgm:pt modelId="{00F0831D-36A5-48D5-A083-61B6FC81AF3B}" type="pres">
      <dgm:prSet presAssocID="{6A9C4849-906B-4AB6-B9CD-8CA2AFE65ED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276111-B01F-433C-BC97-6E46B101042A}" type="pres">
      <dgm:prSet presAssocID="{6A9C4849-906B-4AB6-B9CD-8CA2AFE65EDF}" presName="level3hierChild" presStyleCnt="0"/>
      <dgm:spPr/>
    </dgm:pt>
    <dgm:pt modelId="{685223B9-DC8E-46C4-9237-4C39130E85FC}" type="pres">
      <dgm:prSet presAssocID="{D18C0DE4-45D5-4E12-989E-4B7599ECDA97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AD928864-CC0D-4B67-9257-4068647B15A0}" type="pres">
      <dgm:prSet presAssocID="{D18C0DE4-45D5-4E12-989E-4B7599ECDA97}" presName="connTx" presStyleLbl="parChTrans1D3" presStyleIdx="0" presStyleCnt="4"/>
      <dgm:spPr/>
      <dgm:t>
        <a:bodyPr/>
        <a:lstStyle/>
        <a:p>
          <a:endParaRPr lang="en-GB"/>
        </a:p>
      </dgm:t>
    </dgm:pt>
    <dgm:pt modelId="{EF030A8D-B022-4755-B5C4-F82340533F03}" type="pres">
      <dgm:prSet presAssocID="{A5467650-767A-48AE-8174-5EE752412FEB}" presName="root2" presStyleCnt="0"/>
      <dgm:spPr/>
    </dgm:pt>
    <dgm:pt modelId="{61CAF274-284F-478D-B7A2-C5502F49775E}" type="pres">
      <dgm:prSet presAssocID="{A5467650-767A-48AE-8174-5EE752412FEB}" presName="LevelTwoTextNode" presStyleLbl="node3" presStyleIdx="0" presStyleCnt="4" custLinFactNeighborX="-902" custLinFactNeighborY="-15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D613B0-FB76-4373-8BAA-F0A0BA9A688A}" type="pres">
      <dgm:prSet presAssocID="{A5467650-767A-48AE-8174-5EE752412FEB}" presName="level3hierChild" presStyleCnt="0"/>
      <dgm:spPr/>
    </dgm:pt>
    <dgm:pt modelId="{B5232811-1DBB-4A32-A0BA-379711AF1BCB}" type="pres">
      <dgm:prSet presAssocID="{F3C959B8-959B-422D-8E16-78DE72793A66}" presName="conn2-1" presStyleLbl="parChTrans1D4" presStyleIdx="0" presStyleCnt="8"/>
      <dgm:spPr/>
      <dgm:t>
        <a:bodyPr/>
        <a:lstStyle/>
        <a:p>
          <a:endParaRPr lang="en-GB"/>
        </a:p>
      </dgm:t>
    </dgm:pt>
    <dgm:pt modelId="{072A40B9-A734-4A4E-8C29-75BC1EF19B4C}" type="pres">
      <dgm:prSet presAssocID="{F3C959B8-959B-422D-8E16-78DE72793A66}" presName="connTx" presStyleLbl="parChTrans1D4" presStyleIdx="0" presStyleCnt="8"/>
      <dgm:spPr/>
      <dgm:t>
        <a:bodyPr/>
        <a:lstStyle/>
        <a:p>
          <a:endParaRPr lang="en-GB"/>
        </a:p>
      </dgm:t>
    </dgm:pt>
    <dgm:pt modelId="{96FB440D-F97E-46CD-A240-63B5932FA2A9}" type="pres">
      <dgm:prSet presAssocID="{9E519A25-7909-48AF-911E-2CA34B72F29F}" presName="root2" presStyleCnt="0"/>
      <dgm:spPr/>
    </dgm:pt>
    <dgm:pt modelId="{F0A76F7B-F072-4A7E-80C8-3C497F98B7E4}" type="pres">
      <dgm:prSet presAssocID="{9E519A25-7909-48AF-911E-2CA34B72F29F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14DBCA-D72A-4356-91A9-E48A0A035AA5}" type="pres">
      <dgm:prSet presAssocID="{9E519A25-7909-48AF-911E-2CA34B72F29F}" presName="level3hierChild" presStyleCnt="0"/>
      <dgm:spPr/>
    </dgm:pt>
    <dgm:pt modelId="{DAAA5C86-01E0-40A0-9866-E22EB5B8F847}" type="pres">
      <dgm:prSet presAssocID="{5E7526B5-48E3-4D70-B281-D80BF7F3F21E}" presName="conn2-1" presStyleLbl="parChTrans1D4" presStyleIdx="1" presStyleCnt="8"/>
      <dgm:spPr/>
      <dgm:t>
        <a:bodyPr/>
        <a:lstStyle/>
        <a:p>
          <a:endParaRPr lang="en-GB"/>
        </a:p>
      </dgm:t>
    </dgm:pt>
    <dgm:pt modelId="{6121F2E8-8CCE-4766-842E-7730C0DA0A1F}" type="pres">
      <dgm:prSet presAssocID="{5E7526B5-48E3-4D70-B281-D80BF7F3F21E}" presName="connTx" presStyleLbl="parChTrans1D4" presStyleIdx="1" presStyleCnt="8"/>
      <dgm:spPr/>
      <dgm:t>
        <a:bodyPr/>
        <a:lstStyle/>
        <a:p>
          <a:endParaRPr lang="en-GB"/>
        </a:p>
      </dgm:t>
    </dgm:pt>
    <dgm:pt modelId="{FB596ECA-0476-48FB-93C1-E1D4E5150B46}" type="pres">
      <dgm:prSet presAssocID="{93C351E0-C7EE-4F11-A031-129F0B727811}" presName="root2" presStyleCnt="0"/>
      <dgm:spPr/>
    </dgm:pt>
    <dgm:pt modelId="{480C7FE7-6FE6-4F59-8F1E-5D077B5B7284}" type="pres">
      <dgm:prSet presAssocID="{93C351E0-C7EE-4F11-A031-129F0B727811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6BA4F3-27E8-45E3-971C-B9DB0C75A0E5}" type="pres">
      <dgm:prSet presAssocID="{93C351E0-C7EE-4F11-A031-129F0B727811}" presName="level3hierChild" presStyleCnt="0"/>
      <dgm:spPr/>
    </dgm:pt>
    <dgm:pt modelId="{A1DF2623-F6D2-473B-A686-920C8BAD72F7}" type="pres">
      <dgm:prSet presAssocID="{DD989AC3-57F8-4878-98E2-478D7BFACF7C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1D0BF88B-2113-438E-AD90-9E71F51838CE}" type="pres">
      <dgm:prSet presAssocID="{DD989AC3-57F8-4878-98E2-478D7BFACF7C}" presName="connTx" presStyleLbl="parChTrans1D3" presStyleIdx="1" presStyleCnt="4"/>
      <dgm:spPr/>
      <dgm:t>
        <a:bodyPr/>
        <a:lstStyle/>
        <a:p>
          <a:endParaRPr lang="en-GB"/>
        </a:p>
      </dgm:t>
    </dgm:pt>
    <dgm:pt modelId="{893A7665-71B0-4471-93A6-A9482E0F96E0}" type="pres">
      <dgm:prSet presAssocID="{F382847F-275C-49E0-90AD-6E3C0A6708ED}" presName="root2" presStyleCnt="0"/>
      <dgm:spPr/>
    </dgm:pt>
    <dgm:pt modelId="{CAF84CC0-10B6-405D-A413-AB4DB20176D4}" type="pres">
      <dgm:prSet presAssocID="{F382847F-275C-49E0-90AD-6E3C0A6708E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62A2F6-DE2A-433D-B792-C4C9473938C6}" type="pres">
      <dgm:prSet presAssocID="{F382847F-275C-49E0-90AD-6E3C0A6708ED}" presName="level3hierChild" presStyleCnt="0"/>
      <dgm:spPr/>
    </dgm:pt>
    <dgm:pt modelId="{624E7CDB-F486-4137-BD1D-BE8C53FE2A8E}" type="pres">
      <dgm:prSet presAssocID="{F0F15F6E-96AD-4D2F-9B31-CF81F056A0F9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A66D3781-776A-477B-A353-1BC80FF599D1}" type="pres">
      <dgm:prSet presAssocID="{F0F15F6E-96AD-4D2F-9B31-CF81F056A0F9}" presName="connTx" presStyleLbl="parChTrans1D2" presStyleIdx="1" presStyleCnt="2"/>
      <dgm:spPr/>
      <dgm:t>
        <a:bodyPr/>
        <a:lstStyle/>
        <a:p>
          <a:endParaRPr lang="en-GB"/>
        </a:p>
      </dgm:t>
    </dgm:pt>
    <dgm:pt modelId="{557FB7FA-0E23-4F93-B0E0-019A501A5C68}" type="pres">
      <dgm:prSet presAssocID="{D1E06160-BD85-490F-B247-B632AE9EA631}" presName="root2" presStyleCnt="0"/>
      <dgm:spPr/>
    </dgm:pt>
    <dgm:pt modelId="{A6034565-AE2D-41CB-A3DC-3DB12A9900F6}" type="pres">
      <dgm:prSet presAssocID="{D1E06160-BD85-490F-B247-B632AE9EA63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6927BF-7490-4BDD-A076-C1BB9D6991B5}" type="pres">
      <dgm:prSet presAssocID="{D1E06160-BD85-490F-B247-B632AE9EA631}" presName="level3hierChild" presStyleCnt="0"/>
      <dgm:spPr/>
    </dgm:pt>
    <dgm:pt modelId="{49934613-E2E6-4894-902F-DFED467257C6}" type="pres">
      <dgm:prSet presAssocID="{E2BD846A-3E06-4CFD-A893-9AAC806D2714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D1559B8B-D470-4069-9E05-9C089EE281C1}" type="pres">
      <dgm:prSet presAssocID="{E2BD846A-3E06-4CFD-A893-9AAC806D2714}" presName="connTx" presStyleLbl="parChTrans1D3" presStyleIdx="2" presStyleCnt="4"/>
      <dgm:spPr/>
      <dgm:t>
        <a:bodyPr/>
        <a:lstStyle/>
        <a:p>
          <a:endParaRPr lang="en-GB"/>
        </a:p>
      </dgm:t>
    </dgm:pt>
    <dgm:pt modelId="{644FD7E5-6999-4047-8F2A-B99CFF91FF9B}" type="pres">
      <dgm:prSet presAssocID="{20893F2E-320E-4D7D-889E-7C435E217EA6}" presName="root2" presStyleCnt="0"/>
      <dgm:spPr/>
    </dgm:pt>
    <dgm:pt modelId="{5F481DE9-DC1F-4F79-BCFB-4D4B66D4CBB7}" type="pres">
      <dgm:prSet presAssocID="{20893F2E-320E-4D7D-889E-7C435E217EA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A82692-872B-4139-BC0D-56381448F5A2}" type="pres">
      <dgm:prSet presAssocID="{20893F2E-320E-4D7D-889E-7C435E217EA6}" presName="level3hierChild" presStyleCnt="0"/>
      <dgm:spPr/>
    </dgm:pt>
    <dgm:pt modelId="{1D831A4A-F91F-48DC-866F-955FAF7B0191}" type="pres">
      <dgm:prSet presAssocID="{A9FC9B83-EF98-4DD4-A59B-67CB95629A7D}" presName="conn2-1" presStyleLbl="parChTrans1D4" presStyleIdx="2" presStyleCnt="8"/>
      <dgm:spPr/>
      <dgm:t>
        <a:bodyPr/>
        <a:lstStyle/>
        <a:p>
          <a:endParaRPr lang="en-GB"/>
        </a:p>
      </dgm:t>
    </dgm:pt>
    <dgm:pt modelId="{E6462CC6-5ADA-4920-94A3-C014200ECAC0}" type="pres">
      <dgm:prSet presAssocID="{A9FC9B83-EF98-4DD4-A59B-67CB95629A7D}" presName="connTx" presStyleLbl="parChTrans1D4" presStyleIdx="2" presStyleCnt="8"/>
      <dgm:spPr/>
      <dgm:t>
        <a:bodyPr/>
        <a:lstStyle/>
        <a:p>
          <a:endParaRPr lang="en-GB"/>
        </a:p>
      </dgm:t>
    </dgm:pt>
    <dgm:pt modelId="{0BE291B5-244E-490C-A31F-46BF4080E5DE}" type="pres">
      <dgm:prSet presAssocID="{58494C4C-9D1E-4652-8123-D36BD791F3CF}" presName="root2" presStyleCnt="0"/>
      <dgm:spPr/>
    </dgm:pt>
    <dgm:pt modelId="{674BCAF1-125D-40C3-AFC7-A6FA37288561}" type="pres">
      <dgm:prSet presAssocID="{58494C4C-9D1E-4652-8123-D36BD791F3CF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B204FD-23AE-42E8-A3C2-A2A8CB2A1C0A}" type="pres">
      <dgm:prSet presAssocID="{58494C4C-9D1E-4652-8123-D36BD791F3CF}" presName="level3hierChild" presStyleCnt="0"/>
      <dgm:spPr/>
    </dgm:pt>
    <dgm:pt modelId="{CFD934D7-886A-44DB-B00F-AF31FD8AE10E}" type="pres">
      <dgm:prSet presAssocID="{99C5A4D9-FECF-45AE-94AE-7FF52861C4BC}" presName="conn2-1" presStyleLbl="parChTrans1D4" presStyleIdx="3" presStyleCnt="8"/>
      <dgm:spPr/>
      <dgm:t>
        <a:bodyPr/>
        <a:lstStyle/>
        <a:p>
          <a:endParaRPr lang="en-GB"/>
        </a:p>
      </dgm:t>
    </dgm:pt>
    <dgm:pt modelId="{09BAD7F5-F897-4DEA-97C6-D6AB9DFF1E5D}" type="pres">
      <dgm:prSet presAssocID="{99C5A4D9-FECF-45AE-94AE-7FF52861C4BC}" presName="connTx" presStyleLbl="parChTrans1D4" presStyleIdx="3" presStyleCnt="8"/>
      <dgm:spPr/>
      <dgm:t>
        <a:bodyPr/>
        <a:lstStyle/>
        <a:p>
          <a:endParaRPr lang="en-GB"/>
        </a:p>
      </dgm:t>
    </dgm:pt>
    <dgm:pt modelId="{DE4B94F3-6C52-4D37-AB6A-85C022ABB6A1}" type="pres">
      <dgm:prSet presAssocID="{2BB2FDA5-F8B6-4637-863D-0349284BA6A5}" presName="root2" presStyleCnt="0"/>
      <dgm:spPr/>
    </dgm:pt>
    <dgm:pt modelId="{3F495884-A4FD-44DA-8B89-2B823495B232}" type="pres">
      <dgm:prSet presAssocID="{2BB2FDA5-F8B6-4637-863D-0349284BA6A5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BACD5F7-95C7-409F-B3E3-B299B5A45BF0}" type="pres">
      <dgm:prSet presAssocID="{2BB2FDA5-F8B6-4637-863D-0349284BA6A5}" presName="level3hierChild" presStyleCnt="0"/>
      <dgm:spPr/>
    </dgm:pt>
    <dgm:pt modelId="{4619C3A5-51C0-44F6-8BFF-FAC4DE27B183}" type="pres">
      <dgm:prSet presAssocID="{4F7A2D65-61CD-4C0D-ABA0-7B6791002E8B}" presName="conn2-1" presStyleLbl="parChTrans1D4" presStyleIdx="4" presStyleCnt="8"/>
      <dgm:spPr/>
      <dgm:t>
        <a:bodyPr/>
        <a:lstStyle/>
        <a:p>
          <a:endParaRPr lang="en-GB"/>
        </a:p>
      </dgm:t>
    </dgm:pt>
    <dgm:pt modelId="{2FB83EC1-8963-40A7-BBB7-52759A5506BB}" type="pres">
      <dgm:prSet presAssocID="{4F7A2D65-61CD-4C0D-ABA0-7B6791002E8B}" presName="connTx" presStyleLbl="parChTrans1D4" presStyleIdx="4" presStyleCnt="8"/>
      <dgm:spPr/>
      <dgm:t>
        <a:bodyPr/>
        <a:lstStyle/>
        <a:p>
          <a:endParaRPr lang="en-GB"/>
        </a:p>
      </dgm:t>
    </dgm:pt>
    <dgm:pt modelId="{7A29A903-E647-4556-BE59-A641772B998A}" type="pres">
      <dgm:prSet presAssocID="{667C8CA0-4FCE-433C-B791-D023C032D339}" presName="root2" presStyleCnt="0"/>
      <dgm:spPr/>
    </dgm:pt>
    <dgm:pt modelId="{F2F643DA-49F1-4CAC-B8D3-C579BD90465C}" type="pres">
      <dgm:prSet presAssocID="{667C8CA0-4FCE-433C-B791-D023C032D339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D07C7E-832B-4616-B1EC-336283F88AE7}" type="pres">
      <dgm:prSet presAssocID="{667C8CA0-4FCE-433C-B791-D023C032D339}" presName="level3hierChild" presStyleCnt="0"/>
      <dgm:spPr/>
    </dgm:pt>
    <dgm:pt modelId="{E55A6F1B-F044-48AB-BCBB-0F551C9DCB1B}" type="pres">
      <dgm:prSet presAssocID="{6D6EA06A-3856-4B03-B14E-E45A746614E9}" presName="conn2-1" presStyleLbl="parChTrans1D4" presStyleIdx="5" presStyleCnt="8"/>
      <dgm:spPr/>
      <dgm:t>
        <a:bodyPr/>
        <a:lstStyle/>
        <a:p>
          <a:endParaRPr lang="en-GB"/>
        </a:p>
      </dgm:t>
    </dgm:pt>
    <dgm:pt modelId="{9E8026F6-68FB-4F1E-86A1-C62F5D433817}" type="pres">
      <dgm:prSet presAssocID="{6D6EA06A-3856-4B03-B14E-E45A746614E9}" presName="connTx" presStyleLbl="parChTrans1D4" presStyleIdx="5" presStyleCnt="8"/>
      <dgm:spPr/>
      <dgm:t>
        <a:bodyPr/>
        <a:lstStyle/>
        <a:p>
          <a:endParaRPr lang="en-GB"/>
        </a:p>
      </dgm:t>
    </dgm:pt>
    <dgm:pt modelId="{9548CEE4-05C1-4190-BFC2-D55361844C42}" type="pres">
      <dgm:prSet presAssocID="{C87EAE82-75A0-4A5C-9728-A03CE342C2F7}" presName="root2" presStyleCnt="0"/>
      <dgm:spPr/>
    </dgm:pt>
    <dgm:pt modelId="{95F6F80E-4BA8-45EC-8F43-FB4626170A8A}" type="pres">
      <dgm:prSet presAssocID="{C87EAE82-75A0-4A5C-9728-A03CE342C2F7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290610-F959-4391-AC93-3E5E26561169}" type="pres">
      <dgm:prSet presAssocID="{C87EAE82-75A0-4A5C-9728-A03CE342C2F7}" presName="level3hierChild" presStyleCnt="0"/>
      <dgm:spPr/>
    </dgm:pt>
    <dgm:pt modelId="{17A0AB8B-51F4-441C-8672-9ACBABE0B749}" type="pres">
      <dgm:prSet presAssocID="{AEEE2CA2-7F1B-42D9-9733-DBC0F6C0DD97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D64E19E0-01EE-4CEE-A154-005852385194}" type="pres">
      <dgm:prSet presAssocID="{AEEE2CA2-7F1B-42D9-9733-DBC0F6C0DD97}" presName="connTx" presStyleLbl="parChTrans1D3" presStyleIdx="3" presStyleCnt="4"/>
      <dgm:spPr/>
      <dgm:t>
        <a:bodyPr/>
        <a:lstStyle/>
        <a:p>
          <a:endParaRPr lang="en-GB"/>
        </a:p>
      </dgm:t>
    </dgm:pt>
    <dgm:pt modelId="{1964C962-6E42-43E6-95AF-97E2C5963D5B}" type="pres">
      <dgm:prSet presAssocID="{CB3267CA-633E-4CFC-9A31-A4EC89F1B10F}" presName="root2" presStyleCnt="0"/>
      <dgm:spPr/>
    </dgm:pt>
    <dgm:pt modelId="{0E2EDEA5-8B8B-4176-8B9B-3398C1DF8228}" type="pres">
      <dgm:prSet presAssocID="{CB3267CA-633E-4CFC-9A31-A4EC89F1B10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2FFD9C-3FEA-423A-A94E-050B3FA9951C}" type="pres">
      <dgm:prSet presAssocID="{CB3267CA-633E-4CFC-9A31-A4EC89F1B10F}" presName="level3hierChild" presStyleCnt="0"/>
      <dgm:spPr/>
    </dgm:pt>
    <dgm:pt modelId="{E9F82070-C5F0-4F48-BC60-59117A1CA145}" type="pres">
      <dgm:prSet presAssocID="{C323B51E-4F3D-448F-BAFE-0C4C6040A0EC}" presName="conn2-1" presStyleLbl="parChTrans1D4" presStyleIdx="6" presStyleCnt="8"/>
      <dgm:spPr/>
      <dgm:t>
        <a:bodyPr/>
        <a:lstStyle/>
        <a:p>
          <a:endParaRPr lang="en-GB"/>
        </a:p>
      </dgm:t>
    </dgm:pt>
    <dgm:pt modelId="{E03F031E-AAA3-469F-846F-D2DC04CA135C}" type="pres">
      <dgm:prSet presAssocID="{C323B51E-4F3D-448F-BAFE-0C4C6040A0EC}" presName="connTx" presStyleLbl="parChTrans1D4" presStyleIdx="6" presStyleCnt="8"/>
      <dgm:spPr/>
      <dgm:t>
        <a:bodyPr/>
        <a:lstStyle/>
        <a:p>
          <a:endParaRPr lang="en-GB"/>
        </a:p>
      </dgm:t>
    </dgm:pt>
    <dgm:pt modelId="{08CD78B0-5CEA-434C-A59B-75FAF44F819D}" type="pres">
      <dgm:prSet presAssocID="{A8899C85-0A91-4CEA-A0BA-F0D024CFBA1F}" presName="root2" presStyleCnt="0"/>
      <dgm:spPr/>
    </dgm:pt>
    <dgm:pt modelId="{9EB89EA3-5EE5-4B03-BC5A-1E2C121571FE}" type="pres">
      <dgm:prSet presAssocID="{A8899C85-0A91-4CEA-A0BA-F0D024CFBA1F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3DFBD8-7301-439F-BF42-6FC128C2FC7B}" type="pres">
      <dgm:prSet presAssocID="{A8899C85-0A91-4CEA-A0BA-F0D024CFBA1F}" presName="level3hierChild" presStyleCnt="0"/>
      <dgm:spPr/>
    </dgm:pt>
    <dgm:pt modelId="{ADBDCEF1-7BF1-4FE7-A9CE-8289185D5E93}" type="pres">
      <dgm:prSet presAssocID="{ED6533DB-D785-4137-B068-881B41969B7C}" presName="conn2-1" presStyleLbl="parChTrans1D4" presStyleIdx="7" presStyleCnt="8"/>
      <dgm:spPr/>
      <dgm:t>
        <a:bodyPr/>
        <a:lstStyle/>
        <a:p>
          <a:endParaRPr lang="en-GB"/>
        </a:p>
      </dgm:t>
    </dgm:pt>
    <dgm:pt modelId="{E890F6EA-5557-4520-AEE6-3AB687791E4F}" type="pres">
      <dgm:prSet presAssocID="{ED6533DB-D785-4137-B068-881B41969B7C}" presName="connTx" presStyleLbl="parChTrans1D4" presStyleIdx="7" presStyleCnt="8"/>
      <dgm:spPr/>
      <dgm:t>
        <a:bodyPr/>
        <a:lstStyle/>
        <a:p>
          <a:endParaRPr lang="en-GB"/>
        </a:p>
      </dgm:t>
    </dgm:pt>
    <dgm:pt modelId="{16C36288-6C88-473F-8397-81F5EAFDE039}" type="pres">
      <dgm:prSet presAssocID="{57FD7FCA-4BD8-4E5C-BF24-7DADA0500069}" presName="root2" presStyleCnt="0"/>
      <dgm:spPr/>
    </dgm:pt>
    <dgm:pt modelId="{CE54A5AA-325C-495D-B101-9CDFA420B387}" type="pres">
      <dgm:prSet presAssocID="{57FD7FCA-4BD8-4E5C-BF24-7DADA0500069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9DB3C6-6658-48D3-9B9B-237A93B5E4CE}" type="pres">
      <dgm:prSet presAssocID="{57FD7FCA-4BD8-4E5C-BF24-7DADA0500069}" presName="level3hierChild" presStyleCnt="0"/>
      <dgm:spPr/>
    </dgm:pt>
  </dgm:ptLst>
  <dgm:cxnLst>
    <dgm:cxn modelId="{C75BD916-39BD-4EA8-B987-E388974E5F1A}" type="presOf" srcId="{6D6EA06A-3856-4B03-B14E-E45A746614E9}" destId="{E55A6F1B-F044-48AB-BCBB-0F551C9DCB1B}" srcOrd="0" destOrd="0" presId="urn:microsoft.com/office/officeart/2005/8/layout/hierarchy2"/>
    <dgm:cxn modelId="{8E0606C1-F4BB-467A-8675-233C30FD0BE6}" srcId="{58494C4C-9D1E-4652-8123-D36BD791F3CF}" destId="{667C8CA0-4FCE-433C-B791-D023C032D339}" srcOrd="1" destOrd="0" parTransId="{4F7A2D65-61CD-4C0D-ABA0-7B6791002E8B}" sibTransId="{85F55A3A-5836-4312-8453-1FD8E51179BF}"/>
    <dgm:cxn modelId="{313B4511-6B28-4323-B7D6-2F384325EA3F}" srcId="{58494C4C-9D1E-4652-8123-D36BD791F3CF}" destId="{C87EAE82-75A0-4A5C-9728-A03CE342C2F7}" srcOrd="2" destOrd="0" parTransId="{6D6EA06A-3856-4B03-B14E-E45A746614E9}" sibTransId="{78A45447-FA32-496E-A528-11E18A56FFCE}"/>
    <dgm:cxn modelId="{F975BE0E-8D8B-4AF8-82C5-78609C5A2AA2}" srcId="{D1E06160-BD85-490F-B247-B632AE9EA631}" destId="{CB3267CA-633E-4CFC-9A31-A4EC89F1B10F}" srcOrd="1" destOrd="0" parTransId="{AEEE2CA2-7F1B-42D9-9733-DBC0F6C0DD97}" sibTransId="{9CC50CDE-1D42-4284-AEA9-1A32661434AC}"/>
    <dgm:cxn modelId="{D6D3B4DF-2BF4-4D71-90F8-DC3F5509A51E}" type="presOf" srcId="{D18C0DE4-45D5-4E12-989E-4B7599ECDA97}" destId="{AD928864-CC0D-4B67-9257-4068647B15A0}" srcOrd="1" destOrd="0" presId="urn:microsoft.com/office/officeart/2005/8/layout/hierarchy2"/>
    <dgm:cxn modelId="{7992B59B-73F7-4502-A79A-A28692655AF8}" type="presOf" srcId="{AEEE2CA2-7F1B-42D9-9733-DBC0F6C0DD97}" destId="{D64E19E0-01EE-4CEE-A154-005852385194}" srcOrd="1" destOrd="0" presId="urn:microsoft.com/office/officeart/2005/8/layout/hierarchy2"/>
    <dgm:cxn modelId="{F661E7A2-1252-47D2-AE65-D528A889D79E}" type="presOf" srcId="{4F7A2D65-61CD-4C0D-ABA0-7B6791002E8B}" destId="{2FB83EC1-8963-40A7-BBB7-52759A5506BB}" srcOrd="1" destOrd="0" presId="urn:microsoft.com/office/officeart/2005/8/layout/hierarchy2"/>
    <dgm:cxn modelId="{9BC0B9CE-E558-4D37-855F-26E1C4E1F2BD}" srcId="{6A9C4849-906B-4AB6-B9CD-8CA2AFE65EDF}" destId="{A5467650-767A-48AE-8174-5EE752412FEB}" srcOrd="0" destOrd="0" parTransId="{D18C0DE4-45D5-4E12-989E-4B7599ECDA97}" sibTransId="{1125789C-FC08-42CA-B9A3-4575FF4EAF21}"/>
    <dgm:cxn modelId="{3DC6F65A-0E7B-47FE-8A37-AC9EF23A06B8}" type="presOf" srcId="{5E7526B5-48E3-4D70-B281-D80BF7F3F21E}" destId="{6121F2E8-8CCE-4766-842E-7730C0DA0A1F}" srcOrd="1" destOrd="0" presId="urn:microsoft.com/office/officeart/2005/8/layout/hierarchy2"/>
    <dgm:cxn modelId="{48F8FCE0-9F3C-4874-847D-0EB582EB574C}" type="presOf" srcId="{D1E06160-BD85-490F-B247-B632AE9EA631}" destId="{A6034565-AE2D-41CB-A3DC-3DB12A9900F6}" srcOrd="0" destOrd="0" presId="urn:microsoft.com/office/officeart/2005/8/layout/hierarchy2"/>
    <dgm:cxn modelId="{81B14BBA-E026-4FE9-8E95-44634A3B5365}" type="presOf" srcId="{667C8CA0-4FCE-433C-B791-D023C032D339}" destId="{F2F643DA-49F1-4CAC-B8D3-C579BD90465C}" srcOrd="0" destOrd="0" presId="urn:microsoft.com/office/officeart/2005/8/layout/hierarchy2"/>
    <dgm:cxn modelId="{89995678-0B7A-491F-AACE-37E54D3D3FAE}" type="presOf" srcId="{9858621F-C818-4626-AE60-1898026107F9}" destId="{1327FDD9-79AF-43AB-87A1-E255775111E2}" srcOrd="1" destOrd="0" presId="urn:microsoft.com/office/officeart/2005/8/layout/hierarchy2"/>
    <dgm:cxn modelId="{2AD895C2-22BD-4A01-9008-DA368C461F34}" type="presOf" srcId="{4F7A2D65-61CD-4C0D-ABA0-7B6791002E8B}" destId="{4619C3A5-51C0-44F6-8BFF-FAC4DE27B183}" srcOrd="0" destOrd="0" presId="urn:microsoft.com/office/officeart/2005/8/layout/hierarchy2"/>
    <dgm:cxn modelId="{60040806-7E3C-4133-8A6A-6388F353557C}" type="presOf" srcId="{F382847F-275C-49E0-90AD-6E3C0A6708ED}" destId="{CAF84CC0-10B6-405D-A413-AB4DB20176D4}" srcOrd="0" destOrd="0" presId="urn:microsoft.com/office/officeart/2005/8/layout/hierarchy2"/>
    <dgm:cxn modelId="{F09EECB5-9F0C-4A20-8271-444492FEAD88}" type="presOf" srcId="{93C351E0-C7EE-4F11-A031-129F0B727811}" destId="{480C7FE7-6FE6-4F59-8F1E-5D077B5B7284}" srcOrd="0" destOrd="0" presId="urn:microsoft.com/office/officeart/2005/8/layout/hierarchy2"/>
    <dgm:cxn modelId="{0F213E74-43FB-4E70-A73B-27ED76A96D6D}" type="presOf" srcId="{A9FC9B83-EF98-4DD4-A59B-67CB95629A7D}" destId="{E6462CC6-5ADA-4920-94A3-C014200ECAC0}" srcOrd="1" destOrd="0" presId="urn:microsoft.com/office/officeart/2005/8/layout/hierarchy2"/>
    <dgm:cxn modelId="{AF7B0731-0DDB-483C-AA57-8B09DD18C51B}" srcId="{CB3267CA-633E-4CFC-9A31-A4EC89F1B10F}" destId="{57FD7FCA-4BD8-4E5C-BF24-7DADA0500069}" srcOrd="1" destOrd="0" parTransId="{ED6533DB-D785-4137-B068-881B41969B7C}" sibTransId="{385AE8B6-C461-4DC1-8E3B-38ED5905F8E8}"/>
    <dgm:cxn modelId="{343A2EB6-5D5B-4121-B9B4-4C534F8DB1FF}" type="presOf" srcId="{99C5A4D9-FECF-45AE-94AE-7FF52861C4BC}" destId="{09BAD7F5-F897-4DEA-97C6-D6AB9DFF1E5D}" srcOrd="1" destOrd="0" presId="urn:microsoft.com/office/officeart/2005/8/layout/hierarchy2"/>
    <dgm:cxn modelId="{DCE9703E-E8BF-4839-8BCA-12A6026B8508}" type="presOf" srcId="{ED6533DB-D785-4137-B068-881B41969B7C}" destId="{ADBDCEF1-7BF1-4FE7-A9CE-8289185D5E93}" srcOrd="0" destOrd="0" presId="urn:microsoft.com/office/officeart/2005/8/layout/hierarchy2"/>
    <dgm:cxn modelId="{017693B5-31E9-4969-A645-C92CA60C8688}" type="presOf" srcId="{6D6EA06A-3856-4B03-B14E-E45A746614E9}" destId="{9E8026F6-68FB-4F1E-86A1-C62F5D433817}" srcOrd="1" destOrd="0" presId="urn:microsoft.com/office/officeart/2005/8/layout/hierarchy2"/>
    <dgm:cxn modelId="{ED4C18A2-8991-478B-A7C4-F1598FD27E9F}" type="presOf" srcId="{57FD7FCA-4BD8-4E5C-BF24-7DADA0500069}" destId="{CE54A5AA-325C-495D-B101-9CDFA420B387}" srcOrd="0" destOrd="0" presId="urn:microsoft.com/office/officeart/2005/8/layout/hierarchy2"/>
    <dgm:cxn modelId="{6BBDFABA-B07E-4ED1-AB1F-236700C50880}" type="presOf" srcId="{F4632086-75A1-48F5-8B61-0C68CC1E4334}" destId="{90096CB3-D9B8-49C5-B13F-A0FCA74FA598}" srcOrd="0" destOrd="0" presId="urn:microsoft.com/office/officeart/2005/8/layout/hierarchy2"/>
    <dgm:cxn modelId="{49DFA0FB-3934-435A-A3AE-95B8BBB4825F}" srcId="{D1E06160-BD85-490F-B247-B632AE9EA631}" destId="{20893F2E-320E-4D7D-889E-7C435E217EA6}" srcOrd="0" destOrd="0" parTransId="{E2BD846A-3E06-4CFD-A893-9AAC806D2714}" sibTransId="{A00BE95C-2FBE-42FC-8BBE-58E59CE6E1BB}"/>
    <dgm:cxn modelId="{07B1E640-EBC1-439A-976B-6417D8551902}" type="presOf" srcId="{9E519A25-7909-48AF-911E-2CA34B72F29F}" destId="{F0A76F7B-F072-4A7E-80C8-3C497F98B7E4}" srcOrd="0" destOrd="0" presId="urn:microsoft.com/office/officeart/2005/8/layout/hierarchy2"/>
    <dgm:cxn modelId="{19358BC7-4B43-43F3-8536-F38B43721D1E}" type="presOf" srcId="{A5467650-767A-48AE-8174-5EE752412FEB}" destId="{61CAF274-284F-478D-B7A2-C5502F49775E}" srcOrd="0" destOrd="0" presId="urn:microsoft.com/office/officeart/2005/8/layout/hierarchy2"/>
    <dgm:cxn modelId="{CB6D34E7-60FF-4BA1-B711-2E5771C45A28}" srcId="{F07CDB51-3BE8-492D-A31F-56E6F64F890B}" destId="{D1E06160-BD85-490F-B247-B632AE9EA631}" srcOrd="1" destOrd="0" parTransId="{F0F15F6E-96AD-4D2F-9B31-CF81F056A0F9}" sibTransId="{D971AB9C-8391-4849-B193-FB0420EE7F93}"/>
    <dgm:cxn modelId="{1379144E-EB51-43EE-BD86-765FEFDA2C91}" srcId="{CB3267CA-633E-4CFC-9A31-A4EC89F1B10F}" destId="{A8899C85-0A91-4CEA-A0BA-F0D024CFBA1F}" srcOrd="0" destOrd="0" parTransId="{C323B51E-4F3D-448F-BAFE-0C4C6040A0EC}" sibTransId="{DDD868DE-A8EA-4A0F-A395-97AE8C8A38B1}"/>
    <dgm:cxn modelId="{D715349B-369B-464E-B693-0910A63C867B}" type="presOf" srcId="{F3C959B8-959B-422D-8E16-78DE72793A66}" destId="{072A40B9-A734-4A4E-8C29-75BC1EF19B4C}" srcOrd="1" destOrd="0" presId="urn:microsoft.com/office/officeart/2005/8/layout/hierarchy2"/>
    <dgm:cxn modelId="{C3474538-50A9-4637-AA5B-B6C51CA58C7B}" type="presOf" srcId="{DD989AC3-57F8-4878-98E2-478D7BFACF7C}" destId="{1D0BF88B-2113-438E-AD90-9E71F51838CE}" srcOrd="1" destOrd="0" presId="urn:microsoft.com/office/officeart/2005/8/layout/hierarchy2"/>
    <dgm:cxn modelId="{1892AC5A-40D0-4B76-8D41-FFA0A9B37492}" type="presOf" srcId="{C87EAE82-75A0-4A5C-9728-A03CE342C2F7}" destId="{95F6F80E-4BA8-45EC-8F43-FB4626170A8A}" srcOrd="0" destOrd="0" presId="urn:microsoft.com/office/officeart/2005/8/layout/hierarchy2"/>
    <dgm:cxn modelId="{46120EB6-8CA0-4613-968C-AC5EA1D13742}" type="presOf" srcId="{9858621F-C818-4626-AE60-1898026107F9}" destId="{212984AF-106A-47C3-819C-DE6E0BE30CCF}" srcOrd="0" destOrd="0" presId="urn:microsoft.com/office/officeart/2005/8/layout/hierarchy2"/>
    <dgm:cxn modelId="{F67BE09D-9FA0-42CF-95EC-DD2AEC3BD09C}" type="presOf" srcId="{F07CDB51-3BE8-492D-A31F-56E6F64F890B}" destId="{4C1B832B-82DF-4449-9F74-04BFAF7B2E5D}" srcOrd="0" destOrd="0" presId="urn:microsoft.com/office/officeart/2005/8/layout/hierarchy2"/>
    <dgm:cxn modelId="{61C8A236-3524-459F-AE3F-B413FE590FAF}" type="presOf" srcId="{A8899C85-0A91-4CEA-A0BA-F0D024CFBA1F}" destId="{9EB89EA3-5EE5-4B03-BC5A-1E2C121571FE}" srcOrd="0" destOrd="0" presId="urn:microsoft.com/office/officeart/2005/8/layout/hierarchy2"/>
    <dgm:cxn modelId="{455B34C0-9223-4FAC-8B34-225F10C185A9}" type="presOf" srcId="{ED6533DB-D785-4137-B068-881B41969B7C}" destId="{E890F6EA-5557-4520-AEE6-3AB687791E4F}" srcOrd="1" destOrd="0" presId="urn:microsoft.com/office/officeart/2005/8/layout/hierarchy2"/>
    <dgm:cxn modelId="{EE47498F-DF45-4B6C-9385-BEC378370039}" type="presOf" srcId="{F0F15F6E-96AD-4D2F-9B31-CF81F056A0F9}" destId="{A66D3781-776A-477B-A353-1BC80FF599D1}" srcOrd="1" destOrd="0" presId="urn:microsoft.com/office/officeart/2005/8/layout/hierarchy2"/>
    <dgm:cxn modelId="{BE330785-BFE7-477A-A23D-A0C35F29F154}" type="presOf" srcId="{C323B51E-4F3D-448F-BAFE-0C4C6040A0EC}" destId="{E9F82070-C5F0-4F48-BC60-59117A1CA145}" srcOrd="0" destOrd="0" presId="urn:microsoft.com/office/officeart/2005/8/layout/hierarchy2"/>
    <dgm:cxn modelId="{93ACD7DD-019F-4B06-9532-AC7EA791227E}" type="presOf" srcId="{D18C0DE4-45D5-4E12-989E-4B7599ECDA97}" destId="{685223B9-DC8E-46C4-9237-4C39130E85FC}" srcOrd="0" destOrd="0" presId="urn:microsoft.com/office/officeart/2005/8/layout/hierarchy2"/>
    <dgm:cxn modelId="{9C239E3E-1FC5-455F-9764-BAEA0E9E6A47}" type="presOf" srcId="{E2BD846A-3E06-4CFD-A893-9AAC806D2714}" destId="{49934613-E2E6-4894-902F-DFED467257C6}" srcOrd="0" destOrd="0" presId="urn:microsoft.com/office/officeart/2005/8/layout/hierarchy2"/>
    <dgm:cxn modelId="{75441EBA-6DDD-4858-BE2C-88F7EB4D27D7}" type="presOf" srcId="{CB3267CA-633E-4CFC-9A31-A4EC89F1B10F}" destId="{0E2EDEA5-8B8B-4176-8B9B-3398C1DF8228}" srcOrd="0" destOrd="0" presId="urn:microsoft.com/office/officeart/2005/8/layout/hierarchy2"/>
    <dgm:cxn modelId="{FF4E2E0A-2F8E-450F-8809-45E5204A69E3}" type="presOf" srcId="{58494C4C-9D1E-4652-8123-D36BD791F3CF}" destId="{674BCAF1-125D-40C3-AFC7-A6FA37288561}" srcOrd="0" destOrd="0" presId="urn:microsoft.com/office/officeart/2005/8/layout/hierarchy2"/>
    <dgm:cxn modelId="{1C46F8D4-3E1D-421E-A933-5C09A5266D51}" type="presOf" srcId="{20893F2E-320E-4D7D-889E-7C435E217EA6}" destId="{5F481DE9-DC1F-4F79-BCFB-4D4B66D4CBB7}" srcOrd="0" destOrd="0" presId="urn:microsoft.com/office/officeart/2005/8/layout/hierarchy2"/>
    <dgm:cxn modelId="{E567C168-0E46-4659-AFB7-879DC45B944A}" srcId="{F4632086-75A1-48F5-8B61-0C68CC1E4334}" destId="{F07CDB51-3BE8-492D-A31F-56E6F64F890B}" srcOrd="0" destOrd="0" parTransId="{3E98887E-8861-4099-A969-0ACBF1BAA422}" sibTransId="{D81A99CE-3B9A-4DF3-8EE4-A1C7EF602A62}"/>
    <dgm:cxn modelId="{E7BD841F-CFA6-4CCF-8594-9B13532525A4}" srcId="{A5467650-767A-48AE-8174-5EE752412FEB}" destId="{93C351E0-C7EE-4F11-A031-129F0B727811}" srcOrd="1" destOrd="0" parTransId="{5E7526B5-48E3-4D70-B281-D80BF7F3F21E}" sibTransId="{752D0A87-8737-4A79-87A4-D2C5362F4B36}"/>
    <dgm:cxn modelId="{4FFF0D49-644A-48DC-9270-BAB9DB38079E}" type="presOf" srcId="{6A9C4849-906B-4AB6-B9CD-8CA2AFE65EDF}" destId="{00F0831D-36A5-48D5-A083-61B6FC81AF3B}" srcOrd="0" destOrd="0" presId="urn:microsoft.com/office/officeart/2005/8/layout/hierarchy2"/>
    <dgm:cxn modelId="{FBC1D0E7-DCED-4687-A007-9B92F4B2DC6E}" type="presOf" srcId="{C323B51E-4F3D-448F-BAFE-0C4C6040A0EC}" destId="{E03F031E-AAA3-469F-846F-D2DC04CA135C}" srcOrd="1" destOrd="0" presId="urn:microsoft.com/office/officeart/2005/8/layout/hierarchy2"/>
    <dgm:cxn modelId="{5F139BF8-BC3C-4D27-98E5-D47452E84BEE}" srcId="{F07CDB51-3BE8-492D-A31F-56E6F64F890B}" destId="{6A9C4849-906B-4AB6-B9CD-8CA2AFE65EDF}" srcOrd="0" destOrd="0" parTransId="{9858621F-C818-4626-AE60-1898026107F9}" sibTransId="{87B9207D-88D8-4188-A21C-D8E3064123C1}"/>
    <dgm:cxn modelId="{2EB62989-1979-4240-B1EA-F8431C1E1D07}" type="presOf" srcId="{99C5A4D9-FECF-45AE-94AE-7FF52861C4BC}" destId="{CFD934D7-886A-44DB-B00F-AF31FD8AE10E}" srcOrd="0" destOrd="0" presId="urn:microsoft.com/office/officeart/2005/8/layout/hierarchy2"/>
    <dgm:cxn modelId="{9F39F719-6395-40D0-A001-11B32B5EF9D2}" type="presOf" srcId="{F0F15F6E-96AD-4D2F-9B31-CF81F056A0F9}" destId="{624E7CDB-F486-4137-BD1D-BE8C53FE2A8E}" srcOrd="0" destOrd="0" presId="urn:microsoft.com/office/officeart/2005/8/layout/hierarchy2"/>
    <dgm:cxn modelId="{5D190729-4E12-46F7-81A3-43A861E570F2}" srcId="{58494C4C-9D1E-4652-8123-D36BD791F3CF}" destId="{2BB2FDA5-F8B6-4637-863D-0349284BA6A5}" srcOrd="0" destOrd="0" parTransId="{99C5A4D9-FECF-45AE-94AE-7FF52861C4BC}" sibTransId="{124966DE-F108-4F20-815A-873A08C495F1}"/>
    <dgm:cxn modelId="{35AC1C36-E318-4753-86D2-D09F81511138}" srcId="{20893F2E-320E-4D7D-889E-7C435E217EA6}" destId="{58494C4C-9D1E-4652-8123-D36BD791F3CF}" srcOrd="0" destOrd="0" parTransId="{A9FC9B83-EF98-4DD4-A59B-67CB95629A7D}" sibTransId="{67093B7E-47B7-41E2-8A38-DEB0F502A33C}"/>
    <dgm:cxn modelId="{A9F090E2-D4AD-4E97-97F1-EC2AB47DAE79}" srcId="{6A9C4849-906B-4AB6-B9CD-8CA2AFE65EDF}" destId="{F382847F-275C-49E0-90AD-6E3C0A6708ED}" srcOrd="1" destOrd="0" parTransId="{DD989AC3-57F8-4878-98E2-478D7BFACF7C}" sibTransId="{6CB7BF8F-AECC-4329-8F08-24B0EEEBA3C1}"/>
    <dgm:cxn modelId="{537B2764-7B1D-4C4C-B154-A9D08FF29BAC}" type="presOf" srcId="{F3C959B8-959B-422D-8E16-78DE72793A66}" destId="{B5232811-1DBB-4A32-A0BA-379711AF1BCB}" srcOrd="0" destOrd="0" presId="urn:microsoft.com/office/officeart/2005/8/layout/hierarchy2"/>
    <dgm:cxn modelId="{F98A7794-1D29-44B8-B9CA-AF6F87AB09C7}" type="presOf" srcId="{5E7526B5-48E3-4D70-B281-D80BF7F3F21E}" destId="{DAAA5C86-01E0-40A0-9866-E22EB5B8F847}" srcOrd="0" destOrd="0" presId="urn:microsoft.com/office/officeart/2005/8/layout/hierarchy2"/>
    <dgm:cxn modelId="{94FC0942-2978-432D-A22F-C31359860A86}" type="presOf" srcId="{2BB2FDA5-F8B6-4637-863D-0349284BA6A5}" destId="{3F495884-A4FD-44DA-8B89-2B823495B232}" srcOrd="0" destOrd="0" presId="urn:microsoft.com/office/officeart/2005/8/layout/hierarchy2"/>
    <dgm:cxn modelId="{969B1851-4971-4CF2-BB4F-030B08362326}" type="presOf" srcId="{AEEE2CA2-7F1B-42D9-9733-DBC0F6C0DD97}" destId="{17A0AB8B-51F4-441C-8672-9ACBABE0B749}" srcOrd="0" destOrd="0" presId="urn:microsoft.com/office/officeart/2005/8/layout/hierarchy2"/>
    <dgm:cxn modelId="{FE4EC7BB-0F47-467C-A85D-96507DAA60E4}" type="presOf" srcId="{A9FC9B83-EF98-4DD4-A59B-67CB95629A7D}" destId="{1D831A4A-F91F-48DC-866F-955FAF7B0191}" srcOrd="0" destOrd="0" presId="urn:microsoft.com/office/officeart/2005/8/layout/hierarchy2"/>
    <dgm:cxn modelId="{969DECA8-CFC1-43DC-BDF3-1CF07EFCA1D1}" type="presOf" srcId="{E2BD846A-3E06-4CFD-A893-9AAC806D2714}" destId="{D1559B8B-D470-4069-9E05-9C089EE281C1}" srcOrd="1" destOrd="0" presId="urn:microsoft.com/office/officeart/2005/8/layout/hierarchy2"/>
    <dgm:cxn modelId="{AFD91637-333A-454D-A51F-8D17DB3319CD}" srcId="{A5467650-767A-48AE-8174-5EE752412FEB}" destId="{9E519A25-7909-48AF-911E-2CA34B72F29F}" srcOrd="0" destOrd="0" parTransId="{F3C959B8-959B-422D-8E16-78DE72793A66}" sibTransId="{02FC6886-39EF-4443-9689-45A48EF9E626}"/>
    <dgm:cxn modelId="{B20C1982-1190-492E-9358-AD9D6581EE6A}" type="presOf" srcId="{DD989AC3-57F8-4878-98E2-478D7BFACF7C}" destId="{A1DF2623-F6D2-473B-A686-920C8BAD72F7}" srcOrd="0" destOrd="0" presId="urn:microsoft.com/office/officeart/2005/8/layout/hierarchy2"/>
    <dgm:cxn modelId="{D8DA6C6F-9077-46EB-BD3D-5808B14F57B1}" type="presParOf" srcId="{90096CB3-D9B8-49C5-B13F-A0FCA74FA598}" destId="{A020DC5D-6292-4A5B-82E6-F49A30D9A25C}" srcOrd="0" destOrd="0" presId="urn:microsoft.com/office/officeart/2005/8/layout/hierarchy2"/>
    <dgm:cxn modelId="{1D02A07F-78BF-4E58-BA90-0C652857D481}" type="presParOf" srcId="{A020DC5D-6292-4A5B-82E6-F49A30D9A25C}" destId="{4C1B832B-82DF-4449-9F74-04BFAF7B2E5D}" srcOrd="0" destOrd="0" presId="urn:microsoft.com/office/officeart/2005/8/layout/hierarchy2"/>
    <dgm:cxn modelId="{648809AD-CE9B-4EA1-BF20-8E7A0388DE4E}" type="presParOf" srcId="{A020DC5D-6292-4A5B-82E6-F49A30D9A25C}" destId="{BE9E9D1F-7320-4D8E-893E-FEBBFC278CE3}" srcOrd="1" destOrd="0" presId="urn:microsoft.com/office/officeart/2005/8/layout/hierarchy2"/>
    <dgm:cxn modelId="{2595085E-34DC-43B3-A577-AA2AE1F16825}" type="presParOf" srcId="{BE9E9D1F-7320-4D8E-893E-FEBBFC278CE3}" destId="{212984AF-106A-47C3-819C-DE6E0BE30CCF}" srcOrd="0" destOrd="0" presId="urn:microsoft.com/office/officeart/2005/8/layout/hierarchy2"/>
    <dgm:cxn modelId="{77BF0D71-111E-4BF6-9D41-16C99886BBCC}" type="presParOf" srcId="{212984AF-106A-47C3-819C-DE6E0BE30CCF}" destId="{1327FDD9-79AF-43AB-87A1-E255775111E2}" srcOrd="0" destOrd="0" presId="urn:microsoft.com/office/officeart/2005/8/layout/hierarchy2"/>
    <dgm:cxn modelId="{B9C43F00-CCD0-48F1-A7A3-FEBE6D7EA074}" type="presParOf" srcId="{BE9E9D1F-7320-4D8E-893E-FEBBFC278CE3}" destId="{D3B12A6E-0B4F-4BF3-AC63-91451AA0699F}" srcOrd="1" destOrd="0" presId="urn:microsoft.com/office/officeart/2005/8/layout/hierarchy2"/>
    <dgm:cxn modelId="{EFCEC493-242A-47A9-8996-5292C06B2FDC}" type="presParOf" srcId="{D3B12A6E-0B4F-4BF3-AC63-91451AA0699F}" destId="{00F0831D-36A5-48D5-A083-61B6FC81AF3B}" srcOrd="0" destOrd="0" presId="urn:microsoft.com/office/officeart/2005/8/layout/hierarchy2"/>
    <dgm:cxn modelId="{D0C75425-2F93-44F8-BB54-BB5D1DE44A08}" type="presParOf" srcId="{D3B12A6E-0B4F-4BF3-AC63-91451AA0699F}" destId="{5A276111-B01F-433C-BC97-6E46B101042A}" srcOrd="1" destOrd="0" presId="urn:microsoft.com/office/officeart/2005/8/layout/hierarchy2"/>
    <dgm:cxn modelId="{5F81E4A5-B16E-4CA7-8382-21A33364EE6A}" type="presParOf" srcId="{5A276111-B01F-433C-BC97-6E46B101042A}" destId="{685223B9-DC8E-46C4-9237-4C39130E85FC}" srcOrd="0" destOrd="0" presId="urn:microsoft.com/office/officeart/2005/8/layout/hierarchy2"/>
    <dgm:cxn modelId="{EB3A398F-909B-49B5-8F6E-651C8531D533}" type="presParOf" srcId="{685223B9-DC8E-46C4-9237-4C39130E85FC}" destId="{AD928864-CC0D-4B67-9257-4068647B15A0}" srcOrd="0" destOrd="0" presId="urn:microsoft.com/office/officeart/2005/8/layout/hierarchy2"/>
    <dgm:cxn modelId="{FE1FE5BC-5B61-4F96-88C7-10C1C70C2C52}" type="presParOf" srcId="{5A276111-B01F-433C-BC97-6E46B101042A}" destId="{EF030A8D-B022-4755-B5C4-F82340533F03}" srcOrd="1" destOrd="0" presId="urn:microsoft.com/office/officeart/2005/8/layout/hierarchy2"/>
    <dgm:cxn modelId="{44D97FD7-DE64-4AFA-A13D-C8DCBE48CD3D}" type="presParOf" srcId="{EF030A8D-B022-4755-B5C4-F82340533F03}" destId="{61CAF274-284F-478D-B7A2-C5502F49775E}" srcOrd="0" destOrd="0" presId="urn:microsoft.com/office/officeart/2005/8/layout/hierarchy2"/>
    <dgm:cxn modelId="{BC1DB07C-4F52-4A76-9DA0-1BA75897D9BD}" type="presParOf" srcId="{EF030A8D-B022-4755-B5C4-F82340533F03}" destId="{78D613B0-FB76-4373-8BAA-F0A0BA9A688A}" srcOrd="1" destOrd="0" presId="urn:microsoft.com/office/officeart/2005/8/layout/hierarchy2"/>
    <dgm:cxn modelId="{C6090044-23C8-40DB-8D1F-01A5524ACBF7}" type="presParOf" srcId="{78D613B0-FB76-4373-8BAA-F0A0BA9A688A}" destId="{B5232811-1DBB-4A32-A0BA-379711AF1BCB}" srcOrd="0" destOrd="0" presId="urn:microsoft.com/office/officeart/2005/8/layout/hierarchy2"/>
    <dgm:cxn modelId="{E136F16D-A0D6-4A87-98B6-37C072F4C38C}" type="presParOf" srcId="{B5232811-1DBB-4A32-A0BA-379711AF1BCB}" destId="{072A40B9-A734-4A4E-8C29-75BC1EF19B4C}" srcOrd="0" destOrd="0" presId="urn:microsoft.com/office/officeart/2005/8/layout/hierarchy2"/>
    <dgm:cxn modelId="{D5398164-F2FE-47E2-AD79-F73D26FD0B9D}" type="presParOf" srcId="{78D613B0-FB76-4373-8BAA-F0A0BA9A688A}" destId="{96FB440D-F97E-46CD-A240-63B5932FA2A9}" srcOrd="1" destOrd="0" presId="urn:microsoft.com/office/officeart/2005/8/layout/hierarchy2"/>
    <dgm:cxn modelId="{2B9207A3-E9C7-4282-B4B8-DB814588C6AD}" type="presParOf" srcId="{96FB440D-F97E-46CD-A240-63B5932FA2A9}" destId="{F0A76F7B-F072-4A7E-80C8-3C497F98B7E4}" srcOrd="0" destOrd="0" presId="urn:microsoft.com/office/officeart/2005/8/layout/hierarchy2"/>
    <dgm:cxn modelId="{B4B16DE7-CF22-44DB-8617-54E7FB9E5A96}" type="presParOf" srcId="{96FB440D-F97E-46CD-A240-63B5932FA2A9}" destId="{3E14DBCA-D72A-4356-91A9-E48A0A035AA5}" srcOrd="1" destOrd="0" presId="urn:microsoft.com/office/officeart/2005/8/layout/hierarchy2"/>
    <dgm:cxn modelId="{D3F05AB3-12EC-4B53-A84B-38C6D8E4CE39}" type="presParOf" srcId="{78D613B0-FB76-4373-8BAA-F0A0BA9A688A}" destId="{DAAA5C86-01E0-40A0-9866-E22EB5B8F847}" srcOrd="2" destOrd="0" presId="urn:microsoft.com/office/officeart/2005/8/layout/hierarchy2"/>
    <dgm:cxn modelId="{5BC07F3E-F5FB-4BDF-9B93-5A2F68873302}" type="presParOf" srcId="{DAAA5C86-01E0-40A0-9866-E22EB5B8F847}" destId="{6121F2E8-8CCE-4766-842E-7730C0DA0A1F}" srcOrd="0" destOrd="0" presId="urn:microsoft.com/office/officeart/2005/8/layout/hierarchy2"/>
    <dgm:cxn modelId="{66F8A720-8FA4-4FB9-804B-9D2B3069E71E}" type="presParOf" srcId="{78D613B0-FB76-4373-8BAA-F0A0BA9A688A}" destId="{FB596ECA-0476-48FB-93C1-E1D4E5150B46}" srcOrd="3" destOrd="0" presId="urn:microsoft.com/office/officeart/2005/8/layout/hierarchy2"/>
    <dgm:cxn modelId="{C163CFB8-2291-4EEB-AB78-A3C745487497}" type="presParOf" srcId="{FB596ECA-0476-48FB-93C1-E1D4E5150B46}" destId="{480C7FE7-6FE6-4F59-8F1E-5D077B5B7284}" srcOrd="0" destOrd="0" presId="urn:microsoft.com/office/officeart/2005/8/layout/hierarchy2"/>
    <dgm:cxn modelId="{A666097F-F17D-4FE1-9DE5-C79FC406E2DE}" type="presParOf" srcId="{FB596ECA-0476-48FB-93C1-E1D4E5150B46}" destId="{6E6BA4F3-27E8-45E3-971C-B9DB0C75A0E5}" srcOrd="1" destOrd="0" presId="urn:microsoft.com/office/officeart/2005/8/layout/hierarchy2"/>
    <dgm:cxn modelId="{A889D1BE-36B5-4CC5-ADFF-943C513A3823}" type="presParOf" srcId="{5A276111-B01F-433C-BC97-6E46B101042A}" destId="{A1DF2623-F6D2-473B-A686-920C8BAD72F7}" srcOrd="2" destOrd="0" presId="urn:microsoft.com/office/officeart/2005/8/layout/hierarchy2"/>
    <dgm:cxn modelId="{39A90143-DB01-4251-86FA-E86B6EBCCB41}" type="presParOf" srcId="{A1DF2623-F6D2-473B-A686-920C8BAD72F7}" destId="{1D0BF88B-2113-438E-AD90-9E71F51838CE}" srcOrd="0" destOrd="0" presId="urn:microsoft.com/office/officeart/2005/8/layout/hierarchy2"/>
    <dgm:cxn modelId="{EF5A0A81-4C69-4D4C-A561-5B9B4FDA20B9}" type="presParOf" srcId="{5A276111-B01F-433C-BC97-6E46B101042A}" destId="{893A7665-71B0-4471-93A6-A9482E0F96E0}" srcOrd="3" destOrd="0" presId="urn:microsoft.com/office/officeart/2005/8/layout/hierarchy2"/>
    <dgm:cxn modelId="{C67A2F1E-31EF-4101-816E-A731766257A2}" type="presParOf" srcId="{893A7665-71B0-4471-93A6-A9482E0F96E0}" destId="{CAF84CC0-10B6-405D-A413-AB4DB20176D4}" srcOrd="0" destOrd="0" presId="urn:microsoft.com/office/officeart/2005/8/layout/hierarchy2"/>
    <dgm:cxn modelId="{014CE91A-00A9-4C45-8E4F-0B641F8E1A8E}" type="presParOf" srcId="{893A7665-71B0-4471-93A6-A9482E0F96E0}" destId="{0A62A2F6-DE2A-433D-B792-C4C9473938C6}" srcOrd="1" destOrd="0" presId="urn:microsoft.com/office/officeart/2005/8/layout/hierarchy2"/>
    <dgm:cxn modelId="{8E71D6DC-9B3B-4CCB-935A-DF4A3AA7B62F}" type="presParOf" srcId="{BE9E9D1F-7320-4D8E-893E-FEBBFC278CE3}" destId="{624E7CDB-F486-4137-BD1D-BE8C53FE2A8E}" srcOrd="2" destOrd="0" presId="urn:microsoft.com/office/officeart/2005/8/layout/hierarchy2"/>
    <dgm:cxn modelId="{6FCAEFBD-44FB-4903-A96C-B789DE3F36A0}" type="presParOf" srcId="{624E7CDB-F486-4137-BD1D-BE8C53FE2A8E}" destId="{A66D3781-776A-477B-A353-1BC80FF599D1}" srcOrd="0" destOrd="0" presId="urn:microsoft.com/office/officeart/2005/8/layout/hierarchy2"/>
    <dgm:cxn modelId="{22C5959E-B109-4773-B9D4-98090B967E46}" type="presParOf" srcId="{BE9E9D1F-7320-4D8E-893E-FEBBFC278CE3}" destId="{557FB7FA-0E23-4F93-B0E0-019A501A5C68}" srcOrd="3" destOrd="0" presId="urn:microsoft.com/office/officeart/2005/8/layout/hierarchy2"/>
    <dgm:cxn modelId="{4C617AC6-1DD5-41FC-A81F-BA739F662013}" type="presParOf" srcId="{557FB7FA-0E23-4F93-B0E0-019A501A5C68}" destId="{A6034565-AE2D-41CB-A3DC-3DB12A9900F6}" srcOrd="0" destOrd="0" presId="urn:microsoft.com/office/officeart/2005/8/layout/hierarchy2"/>
    <dgm:cxn modelId="{99C0599F-64B7-432B-AB7F-059C2706CD78}" type="presParOf" srcId="{557FB7FA-0E23-4F93-B0E0-019A501A5C68}" destId="{3B6927BF-7490-4BDD-A076-C1BB9D6991B5}" srcOrd="1" destOrd="0" presId="urn:microsoft.com/office/officeart/2005/8/layout/hierarchy2"/>
    <dgm:cxn modelId="{FC2EC8CD-9852-46F5-AE07-1013A18CB131}" type="presParOf" srcId="{3B6927BF-7490-4BDD-A076-C1BB9D6991B5}" destId="{49934613-E2E6-4894-902F-DFED467257C6}" srcOrd="0" destOrd="0" presId="urn:microsoft.com/office/officeart/2005/8/layout/hierarchy2"/>
    <dgm:cxn modelId="{54433066-1039-445C-9214-0534D191F442}" type="presParOf" srcId="{49934613-E2E6-4894-902F-DFED467257C6}" destId="{D1559B8B-D470-4069-9E05-9C089EE281C1}" srcOrd="0" destOrd="0" presId="urn:microsoft.com/office/officeart/2005/8/layout/hierarchy2"/>
    <dgm:cxn modelId="{036D4E5D-FFA6-4F17-ADE9-EA68BDF94202}" type="presParOf" srcId="{3B6927BF-7490-4BDD-A076-C1BB9D6991B5}" destId="{644FD7E5-6999-4047-8F2A-B99CFF91FF9B}" srcOrd="1" destOrd="0" presId="urn:microsoft.com/office/officeart/2005/8/layout/hierarchy2"/>
    <dgm:cxn modelId="{D505CDA0-6B0F-443F-A872-393D592E34A6}" type="presParOf" srcId="{644FD7E5-6999-4047-8F2A-B99CFF91FF9B}" destId="{5F481DE9-DC1F-4F79-BCFB-4D4B66D4CBB7}" srcOrd="0" destOrd="0" presId="urn:microsoft.com/office/officeart/2005/8/layout/hierarchy2"/>
    <dgm:cxn modelId="{7B528E90-A04D-4680-A649-3546898DF840}" type="presParOf" srcId="{644FD7E5-6999-4047-8F2A-B99CFF91FF9B}" destId="{56A82692-872B-4139-BC0D-56381448F5A2}" srcOrd="1" destOrd="0" presId="urn:microsoft.com/office/officeart/2005/8/layout/hierarchy2"/>
    <dgm:cxn modelId="{9F3B017B-9E48-47C3-860C-02D0FCA8BCA3}" type="presParOf" srcId="{56A82692-872B-4139-BC0D-56381448F5A2}" destId="{1D831A4A-F91F-48DC-866F-955FAF7B0191}" srcOrd="0" destOrd="0" presId="urn:microsoft.com/office/officeart/2005/8/layout/hierarchy2"/>
    <dgm:cxn modelId="{19A58F1D-0404-4B9B-A34C-33CAE965F110}" type="presParOf" srcId="{1D831A4A-F91F-48DC-866F-955FAF7B0191}" destId="{E6462CC6-5ADA-4920-94A3-C014200ECAC0}" srcOrd="0" destOrd="0" presId="urn:microsoft.com/office/officeart/2005/8/layout/hierarchy2"/>
    <dgm:cxn modelId="{C5C2A21F-39A4-437D-9140-FE26C4BEE2E9}" type="presParOf" srcId="{56A82692-872B-4139-BC0D-56381448F5A2}" destId="{0BE291B5-244E-490C-A31F-46BF4080E5DE}" srcOrd="1" destOrd="0" presId="urn:microsoft.com/office/officeart/2005/8/layout/hierarchy2"/>
    <dgm:cxn modelId="{4F99577E-7329-4958-9CA6-A53998AD4B8D}" type="presParOf" srcId="{0BE291B5-244E-490C-A31F-46BF4080E5DE}" destId="{674BCAF1-125D-40C3-AFC7-A6FA37288561}" srcOrd="0" destOrd="0" presId="urn:microsoft.com/office/officeart/2005/8/layout/hierarchy2"/>
    <dgm:cxn modelId="{DDF40B7F-4B88-46E4-87D3-39752BAAA6A8}" type="presParOf" srcId="{0BE291B5-244E-490C-A31F-46BF4080E5DE}" destId="{D7B204FD-23AE-42E8-A3C2-A2A8CB2A1C0A}" srcOrd="1" destOrd="0" presId="urn:microsoft.com/office/officeart/2005/8/layout/hierarchy2"/>
    <dgm:cxn modelId="{46B3F155-C2F2-4210-B324-0E4160DD4F8C}" type="presParOf" srcId="{D7B204FD-23AE-42E8-A3C2-A2A8CB2A1C0A}" destId="{CFD934D7-886A-44DB-B00F-AF31FD8AE10E}" srcOrd="0" destOrd="0" presId="urn:microsoft.com/office/officeart/2005/8/layout/hierarchy2"/>
    <dgm:cxn modelId="{C53492CF-CE5A-4936-963C-C9B372C47646}" type="presParOf" srcId="{CFD934D7-886A-44DB-B00F-AF31FD8AE10E}" destId="{09BAD7F5-F897-4DEA-97C6-D6AB9DFF1E5D}" srcOrd="0" destOrd="0" presId="urn:microsoft.com/office/officeart/2005/8/layout/hierarchy2"/>
    <dgm:cxn modelId="{2B55A24D-5D36-4D0B-B9DA-5900E14BD44C}" type="presParOf" srcId="{D7B204FD-23AE-42E8-A3C2-A2A8CB2A1C0A}" destId="{DE4B94F3-6C52-4D37-AB6A-85C022ABB6A1}" srcOrd="1" destOrd="0" presId="urn:microsoft.com/office/officeart/2005/8/layout/hierarchy2"/>
    <dgm:cxn modelId="{9F7D25D2-9951-42C2-B11D-D09443DD2C1C}" type="presParOf" srcId="{DE4B94F3-6C52-4D37-AB6A-85C022ABB6A1}" destId="{3F495884-A4FD-44DA-8B89-2B823495B232}" srcOrd="0" destOrd="0" presId="urn:microsoft.com/office/officeart/2005/8/layout/hierarchy2"/>
    <dgm:cxn modelId="{EE614290-2624-43F0-84CB-529E59A0ABD2}" type="presParOf" srcId="{DE4B94F3-6C52-4D37-AB6A-85C022ABB6A1}" destId="{DBACD5F7-95C7-409F-B3E3-B299B5A45BF0}" srcOrd="1" destOrd="0" presId="urn:microsoft.com/office/officeart/2005/8/layout/hierarchy2"/>
    <dgm:cxn modelId="{2F204633-E792-400C-AA34-200FE508B935}" type="presParOf" srcId="{D7B204FD-23AE-42E8-A3C2-A2A8CB2A1C0A}" destId="{4619C3A5-51C0-44F6-8BFF-FAC4DE27B183}" srcOrd="2" destOrd="0" presId="urn:microsoft.com/office/officeart/2005/8/layout/hierarchy2"/>
    <dgm:cxn modelId="{C5E58C79-8141-4BA5-8DDE-AC45ED10079F}" type="presParOf" srcId="{4619C3A5-51C0-44F6-8BFF-FAC4DE27B183}" destId="{2FB83EC1-8963-40A7-BBB7-52759A5506BB}" srcOrd="0" destOrd="0" presId="urn:microsoft.com/office/officeart/2005/8/layout/hierarchy2"/>
    <dgm:cxn modelId="{7D0C7FDD-432C-42BF-A1C7-5B5BC4BEA182}" type="presParOf" srcId="{D7B204FD-23AE-42E8-A3C2-A2A8CB2A1C0A}" destId="{7A29A903-E647-4556-BE59-A641772B998A}" srcOrd="3" destOrd="0" presId="urn:microsoft.com/office/officeart/2005/8/layout/hierarchy2"/>
    <dgm:cxn modelId="{9B6FB342-4C80-42B2-9EB2-CA923715E7DB}" type="presParOf" srcId="{7A29A903-E647-4556-BE59-A641772B998A}" destId="{F2F643DA-49F1-4CAC-B8D3-C579BD90465C}" srcOrd="0" destOrd="0" presId="urn:microsoft.com/office/officeart/2005/8/layout/hierarchy2"/>
    <dgm:cxn modelId="{3EA855CD-0897-437C-A8E0-FCBC5AB7D427}" type="presParOf" srcId="{7A29A903-E647-4556-BE59-A641772B998A}" destId="{CDD07C7E-832B-4616-B1EC-336283F88AE7}" srcOrd="1" destOrd="0" presId="urn:microsoft.com/office/officeart/2005/8/layout/hierarchy2"/>
    <dgm:cxn modelId="{668B7665-82E7-453F-B73F-AE95BF35F029}" type="presParOf" srcId="{D7B204FD-23AE-42E8-A3C2-A2A8CB2A1C0A}" destId="{E55A6F1B-F044-48AB-BCBB-0F551C9DCB1B}" srcOrd="4" destOrd="0" presId="urn:microsoft.com/office/officeart/2005/8/layout/hierarchy2"/>
    <dgm:cxn modelId="{2B809568-C9DF-457A-ABDF-AAEACEA6F499}" type="presParOf" srcId="{E55A6F1B-F044-48AB-BCBB-0F551C9DCB1B}" destId="{9E8026F6-68FB-4F1E-86A1-C62F5D433817}" srcOrd="0" destOrd="0" presId="urn:microsoft.com/office/officeart/2005/8/layout/hierarchy2"/>
    <dgm:cxn modelId="{8532CC58-AFD8-478A-9364-F309BD17F823}" type="presParOf" srcId="{D7B204FD-23AE-42E8-A3C2-A2A8CB2A1C0A}" destId="{9548CEE4-05C1-4190-BFC2-D55361844C42}" srcOrd="5" destOrd="0" presId="urn:microsoft.com/office/officeart/2005/8/layout/hierarchy2"/>
    <dgm:cxn modelId="{B6127D7C-03D1-44B8-A047-39BC419EC241}" type="presParOf" srcId="{9548CEE4-05C1-4190-BFC2-D55361844C42}" destId="{95F6F80E-4BA8-45EC-8F43-FB4626170A8A}" srcOrd="0" destOrd="0" presId="urn:microsoft.com/office/officeart/2005/8/layout/hierarchy2"/>
    <dgm:cxn modelId="{4A711DDC-0AC3-4ADF-9881-8FB1DEC9B6EF}" type="presParOf" srcId="{9548CEE4-05C1-4190-BFC2-D55361844C42}" destId="{4C290610-F959-4391-AC93-3E5E26561169}" srcOrd="1" destOrd="0" presId="urn:microsoft.com/office/officeart/2005/8/layout/hierarchy2"/>
    <dgm:cxn modelId="{454A7924-C10A-47A1-ADB0-8FFF4679B4C8}" type="presParOf" srcId="{3B6927BF-7490-4BDD-A076-C1BB9D6991B5}" destId="{17A0AB8B-51F4-441C-8672-9ACBABE0B749}" srcOrd="2" destOrd="0" presId="urn:microsoft.com/office/officeart/2005/8/layout/hierarchy2"/>
    <dgm:cxn modelId="{2298F636-DC22-4E83-92DF-E947A2E1183B}" type="presParOf" srcId="{17A0AB8B-51F4-441C-8672-9ACBABE0B749}" destId="{D64E19E0-01EE-4CEE-A154-005852385194}" srcOrd="0" destOrd="0" presId="urn:microsoft.com/office/officeart/2005/8/layout/hierarchy2"/>
    <dgm:cxn modelId="{566F2A08-63A9-4289-B44A-D79E7AF1E4F4}" type="presParOf" srcId="{3B6927BF-7490-4BDD-A076-C1BB9D6991B5}" destId="{1964C962-6E42-43E6-95AF-97E2C5963D5B}" srcOrd="3" destOrd="0" presId="urn:microsoft.com/office/officeart/2005/8/layout/hierarchy2"/>
    <dgm:cxn modelId="{4B6C0AA1-18C4-4E5D-9B55-E324856BC6B0}" type="presParOf" srcId="{1964C962-6E42-43E6-95AF-97E2C5963D5B}" destId="{0E2EDEA5-8B8B-4176-8B9B-3398C1DF8228}" srcOrd="0" destOrd="0" presId="urn:microsoft.com/office/officeart/2005/8/layout/hierarchy2"/>
    <dgm:cxn modelId="{A2AC68C2-2257-4E11-B504-D2F02D2DCC80}" type="presParOf" srcId="{1964C962-6E42-43E6-95AF-97E2C5963D5B}" destId="{432FFD9C-3FEA-423A-A94E-050B3FA9951C}" srcOrd="1" destOrd="0" presId="urn:microsoft.com/office/officeart/2005/8/layout/hierarchy2"/>
    <dgm:cxn modelId="{DDFD2134-0048-4119-964B-28F32043B11D}" type="presParOf" srcId="{432FFD9C-3FEA-423A-A94E-050B3FA9951C}" destId="{E9F82070-C5F0-4F48-BC60-59117A1CA145}" srcOrd="0" destOrd="0" presId="urn:microsoft.com/office/officeart/2005/8/layout/hierarchy2"/>
    <dgm:cxn modelId="{76C92626-7EFC-43B1-9FA9-552AFF713782}" type="presParOf" srcId="{E9F82070-C5F0-4F48-BC60-59117A1CA145}" destId="{E03F031E-AAA3-469F-846F-D2DC04CA135C}" srcOrd="0" destOrd="0" presId="urn:microsoft.com/office/officeart/2005/8/layout/hierarchy2"/>
    <dgm:cxn modelId="{9E306DA1-E800-4265-A5B1-9FB06CEECC9A}" type="presParOf" srcId="{432FFD9C-3FEA-423A-A94E-050B3FA9951C}" destId="{08CD78B0-5CEA-434C-A59B-75FAF44F819D}" srcOrd="1" destOrd="0" presId="urn:microsoft.com/office/officeart/2005/8/layout/hierarchy2"/>
    <dgm:cxn modelId="{DEA24C06-CCA1-4B2C-9EAB-2C7D08CF66E3}" type="presParOf" srcId="{08CD78B0-5CEA-434C-A59B-75FAF44F819D}" destId="{9EB89EA3-5EE5-4B03-BC5A-1E2C121571FE}" srcOrd="0" destOrd="0" presId="urn:microsoft.com/office/officeart/2005/8/layout/hierarchy2"/>
    <dgm:cxn modelId="{53EC1083-1757-4F24-8358-1D4E30A91B8D}" type="presParOf" srcId="{08CD78B0-5CEA-434C-A59B-75FAF44F819D}" destId="{0E3DFBD8-7301-439F-BF42-6FC128C2FC7B}" srcOrd="1" destOrd="0" presId="urn:microsoft.com/office/officeart/2005/8/layout/hierarchy2"/>
    <dgm:cxn modelId="{032AF587-F421-4768-91DE-40CB994D0A39}" type="presParOf" srcId="{432FFD9C-3FEA-423A-A94E-050B3FA9951C}" destId="{ADBDCEF1-7BF1-4FE7-A9CE-8289185D5E93}" srcOrd="2" destOrd="0" presId="urn:microsoft.com/office/officeart/2005/8/layout/hierarchy2"/>
    <dgm:cxn modelId="{6D1CD396-FD47-493F-858A-1793F7E2DF72}" type="presParOf" srcId="{ADBDCEF1-7BF1-4FE7-A9CE-8289185D5E93}" destId="{E890F6EA-5557-4520-AEE6-3AB687791E4F}" srcOrd="0" destOrd="0" presId="urn:microsoft.com/office/officeart/2005/8/layout/hierarchy2"/>
    <dgm:cxn modelId="{7D5BDEFA-8842-4100-B7A9-10916329FFAE}" type="presParOf" srcId="{432FFD9C-3FEA-423A-A94E-050B3FA9951C}" destId="{16C36288-6C88-473F-8397-81F5EAFDE039}" srcOrd="3" destOrd="0" presId="urn:microsoft.com/office/officeart/2005/8/layout/hierarchy2"/>
    <dgm:cxn modelId="{183EFCD7-CC5D-45F8-81DF-8B6CCEC9CC50}" type="presParOf" srcId="{16C36288-6C88-473F-8397-81F5EAFDE039}" destId="{CE54A5AA-325C-495D-B101-9CDFA420B387}" srcOrd="0" destOrd="0" presId="urn:microsoft.com/office/officeart/2005/8/layout/hierarchy2"/>
    <dgm:cxn modelId="{B91ACA59-8DF7-4E5C-86C3-45AA47E55D00}" type="presParOf" srcId="{16C36288-6C88-473F-8397-81F5EAFDE039}" destId="{A19DB3C6-6658-48D3-9B9B-237A93B5E4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2F3FA-D376-4356-92B5-3EA040E77248}">
      <dsp:nvSpPr>
        <dsp:cNvPr id="0" name=""/>
        <dsp:cNvSpPr/>
      </dsp:nvSpPr>
      <dsp:spPr>
        <a:xfrm>
          <a:off x="1945431" y="645730"/>
          <a:ext cx="2469190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Gross Production Value</a:t>
          </a:r>
          <a:endParaRPr lang="en-GB" sz="1050" kern="1200" dirty="0"/>
        </a:p>
      </dsp:txBody>
      <dsp:txXfrm>
        <a:off x="1945431" y="645730"/>
        <a:ext cx="2469190" cy="360538"/>
      </dsp:txXfrm>
    </dsp:sp>
    <dsp:sp modelId="{C42CD622-6391-4BDF-A5DB-275BF146835E}">
      <dsp:nvSpPr>
        <dsp:cNvPr id="0" name=""/>
        <dsp:cNvSpPr/>
      </dsp:nvSpPr>
      <dsp:spPr>
        <a:xfrm>
          <a:off x="3134307" y="1006269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0E39A-0079-4B39-9576-B80A5725F5F5}">
      <dsp:nvSpPr>
        <dsp:cNvPr id="0" name=""/>
        <dsp:cNvSpPr/>
      </dsp:nvSpPr>
      <dsp:spPr>
        <a:xfrm>
          <a:off x="2377480" y="1150484"/>
          <a:ext cx="1605093" cy="3605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solidFill>
                <a:schemeClr val="bg1"/>
              </a:solidFill>
            </a:rPr>
            <a:t>CES</a:t>
          </a:r>
          <a:endParaRPr lang="en-GB" sz="1050" b="1" kern="1200" dirty="0">
            <a:solidFill>
              <a:schemeClr val="bg1"/>
            </a:solidFill>
          </a:endParaRPr>
        </a:p>
      </dsp:txBody>
      <dsp:txXfrm>
        <a:off x="2377480" y="1150484"/>
        <a:ext cx="1605093" cy="360538"/>
      </dsp:txXfrm>
    </dsp:sp>
    <dsp:sp modelId="{6FFA94E3-A3AF-4B8D-8B2A-211B64006605}">
      <dsp:nvSpPr>
        <dsp:cNvPr id="0" name=""/>
        <dsp:cNvSpPr/>
      </dsp:nvSpPr>
      <dsp:spPr>
        <a:xfrm>
          <a:off x="976738" y="1511022"/>
          <a:ext cx="2203288" cy="144215"/>
        </a:xfrm>
        <a:custGeom>
          <a:avLst/>
          <a:gdLst/>
          <a:ahLst/>
          <a:cxnLst/>
          <a:rect l="0" t="0" r="0" b="0"/>
          <a:pathLst>
            <a:path>
              <a:moveTo>
                <a:pt x="2203288" y="0"/>
              </a:moveTo>
              <a:lnTo>
                <a:pt x="2203288" y="72107"/>
              </a:lnTo>
              <a:lnTo>
                <a:pt x="0" y="72107"/>
              </a:lnTo>
              <a:lnTo>
                <a:pt x="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A9A87-094C-4D19-9D95-461B82FCABF0}">
      <dsp:nvSpPr>
        <dsp:cNvPr id="0" name=""/>
        <dsp:cNvSpPr/>
      </dsp:nvSpPr>
      <dsp:spPr>
        <a:xfrm>
          <a:off x="706334" y="1655237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Value Added</a:t>
          </a:r>
          <a:endParaRPr lang="en-GB" sz="1050" kern="1200" dirty="0"/>
        </a:p>
      </dsp:txBody>
      <dsp:txXfrm>
        <a:off x="706334" y="1655237"/>
        <a:ext cx="540807" cy="360538"/>
      </dsp:txXfrm>
    </dsp:sp>
    <dsp:sp modelId="{C0C2C4B1-2793-4CCE-9BDE-71B05AC6705A}">
      <dsp:nvSpPr>
        <dsp:cNvPr id="0" name=""/>
        <dsp:cNvSpPr/>
      </dsp:nvSpPr>
      <dsp:spPr>
        <a:xfrm>
          <a:off x="931018" y="2015775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FE471-0039-4544-913C-F45C03E24D2A}">
      <dsp:nvSpPr>
        <dsp:cNvPr id="0" name=""/>
        <dsp:cNvSpPr/>
      </dsp:nvSpPr>
      <dsp:spPr>
        <a:xfrm>
          <a:off x="153275" y="2159990"/>
          <a:ext cx="1646925" cy="3605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solidFill>
                <a:schemeClr val="bg1"/>
              </a:solidFill>
            </a:rPr>
            <a:t>CES</a:t>
          </a:r>
          <a:endParaRPr lang="en-GB" sz="1050" b="1" kern="1200" dirty="0">
            <a:solidFill>
              <a:schemeClr val="bg1"/>
            </a:solidFill>
          </a:endParaRPr>
        </a:p>
      </dsp:txBody>
      <dsp:txXfrm>
        <a:off x="153275" y="2159990"/>
        <a:ext cx="1646925" cy="360538"/>
      </dsp:txXfrm>
    </dsp:sp>
    <dsp:sp modelId="{543ADD78-C2E2-4A14-B7E8-0AC191D90A40}">
      <dsp:nvSpPr>
        <dsp:cNvPr id="0" name=""/>
        <dsp:cNvSpPr/>
      </dsp:nvSpPr>
      <dsp:spPr>
        <a:xfrm>
          <a:off x="273688" y="2520529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703049" y="0"/>
              </a:moveTo>
              <a:lnTo>
                <a:pt x="703049" y="72107"/>
              </a:lnTo>
              <a:lnTo>
                <a:pt x="0" y="72107"/>
              </a:lnTo>
              <a:lnTo>
                <a:pt x="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4D4AD-1939-4510-B313-BB172FC6AB8C}">
      <dsp:nvSpPr>
        <dsp:cNvPr id="0" name=""/>
        <dsp:cNvSpPr/>
      </dsp:nvSpPr>
      <dsp:spPr>
        <a:xfrm>
          <a:off x="3285" y="2664744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Land </a:t>
          </a:r>
          <a:endParaRPr lang="en-GB" sz="1050" kern="1200" dirty="0"/>
        </a:p>
      </dsp:txBody>
      <dsp:txXfrm>
        <a:off x="3285" y="2664744"/>
        <a:ext cx="540807" cy="360538"/>
      </dsp:txXfrm>
    </dsp:sp>
    <dsp:sp modelId="{82C97DD3-F6E3-4422-B69E-40123CB7BD22}">
      <dsp:nvSpPr>
        <dsp:cNvPr id="0" name=""/>
        <dsp:cNvSpPr/>
      </dsp:nvSpPr>
      <dsp:spPr>
        <a:xfrm>
          <a:off x="931018" y="2520529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1AADC-B6FB-4065-87A9-A81E8EC6B8AA}">
      <dsp:nvSpPr>
        <dsp:cNvPr id="0" name=""/>
        <dsp:cNvSpPr/>
      </dsp:nvSpPr>
      <dsp:spPr>
        <a:xfrm>
          <a:off x="706334" y="2664744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Labor</a:t>
          </a:r>
          <a:endParaRPr lang="en-GB" sz="1050" kern="1200" dirty="0"/>
        </a:p>
      </dsp:txBody>
      <dsp:txXfrm>
        <a:off x="706334" y="2664744"/>
        <a:ext cx="540807" cy="360538"/>
      </dsp:txXfrm>
    </dsp:sp>
    <dsp:sp modelId="{12353505-F8F5-4047-9F92-9BB6933BA6A0}">
      <dsp:nvSpPr>
        <dsp:cNvPr id="0" name=""/>
        <dsp:cNvSpPr/>
      </dsp:nvSpPr>
      <dsp:spPr>
        <a:xfrm>
          <a:off x="976738" y="2520529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703049" y="72107"/>
              </a:lnTo>
              <a:lnTo>
                <a:pt x="703049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89F6C-D99B-4885-9497-E2E3FAA1025C}">
      <dsp:nvSpPr>
        <dsp:cNvPr id="0" name=""/>
        <dsp:cNvSpPr/>
      </dsp:nvSpPr>
      <dsp:spPr>
        <a:xfrm>
          <a:off x="1409383" y="2664744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Capital</a:t>
          </a:r>
          <a:endParaRPr lang="en-GB" sz="1050" kern="1200" dirty="0"/>
        </a:p>
      </dsp:txBody>
      <dsp:txXfrm>
        <a:off x="1409383" y="2664744"/>
        <a:ext cx="540807" cy="360538"/>
      </dsp:txXfrm>
    </dsp:sp>
    <dsp:sp modelId="{3784CA3F-AF2A-4FC1-8248-FA1A7D89975C}">
      <dsp:nvSpPr>
        <dsp:cNvPr id="0" name=""/>
        <dsp:cNvSpPr/>
      </dsp:nvSpPr>
      <dsp:spPr>
        <a:xfrm>
          <a:off x="3180027" y="1511022"/>
          <a:ext cx="1908381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1908381" y="72107"/>
              </a:lnTo>
              <a:lnTo>
                <a:pt x="1908381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A6977-F907-4E7E-9FB1-065DB06398D4}">
      <dsp:nvSpPr>
        <dsp:cNvPr id="0" name=""/>
        <dsp:cNvSpPr/>
      </dsp:nvSpPr>
      <dsp:spPr>
        <a:xfrm>
          <a:off x="4523097" y="1655237"/>
          <a:ext cx="1130622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Intermediate Input Demand</a:t>
          </a:r>
          <a:endParaRPr lang="en-GB" sz="1050" kern="1200" dirty="0"/>
        </a:p>
      </dsp:txBody>
      <dsp:txXfrm>
        <a:off x="4523097" y="1655237"/>
        <a:ext cx="1130622" cy="360538"/>
      </dsp:txXfrm>
    </dsp:sp>
    <dsp:sp modelId="{666E0A97-F8AD-404E-A34E-FDDF602DC3BB}">
      <dsp:nvSpPr>
        <dsp:cNvPr id="0" name=""/>
        <dsp:cNvSpPr/>
      </dsp:nvSpPr>
      <dsp:spPr>
        <a:xfrm>
          <a:off x="5042688" y="2015775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64552-F428-4351-A741-949901DCD390}">
      <dsp:nvSpPr>
        <dsp:cNvPr id="0" name=""/>
        <dsp:cNvSpPr/>
      </dsp:nvSpPr>
      <dsp:spPr>
        <a:xfrm>
          <a:off x="4234768" y="2159990"/>
          <a:ext cx="1707279" cy="3605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solidFill>
                <a:schemeClr val="bg1"/>
              </a:solidFill>
            </a:rPr>
            <a:t>CES</a:t>
          </a:r>
          <a:endParaRPr lang="en-GB" sz="1050" b="1" kern="1200" dirty="0">
            <a:solidFill>
              <a:schemeClr val="bg1"/>
            </a:solidFill>
          </a:endParaRPr>
        </a:p>
      </dsp:txBody>
      <dsp:txXfrm>
        <a:off x="4234768" y="2159990"/>
        <a:ext cx="1707279" cy="360538"/>
      </dsp:txXfrm>
    </dsp:sp>
    <dsp:sp modelId="{1762D7F7-9C4E-4EDC-A0A7-7B72CC33933F}">
      <dsp:nvSpPr>
        <dsp:cNvPr id="0" name=""/>
        <dsp:cNvSpPr/>
      </dsp:nvSpPr>
      <dsp:spPr>
        <a:xfrm>
          <a:off x="3085886" y="2520529"/>
          <a:ext cx="2002522" cy="144215"/>
        </a:xfrm>
        <a:custGeom>
          <a:avLst/>
          <a:gdLst/>
          <a:ahLst/>
          <a:cxnLst/>
          <a:rect l="0" t="0" r="0" b="0"/>
          <a:pathLst>
            <a:path>
              <a:moveTo>
                <a:pt x="2002522" y="0"/>
              </a:moveTo>
              <a:lnTo>
                <a:pt x="2002522" y="72107"/>
              </a:lnTo>
              <a:lnTo>
                <a:pt x="0" y="72107"/>
              </a:lnTo>
              <a:lnTo>
                <a:pt x="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7D9E7-7B8D-4C05-BC4D-8AEEC6D7B700}">
      <dsp:nvSpPr>
        <dsp:cNvPr id="0" name=""/>
        <dsp:cNvSpPr/>
      </dsp:nvSpPr>
      <dsp:spPr>
        <a:xfrm>
          <a:off x="2602231" y="2664744"/>
          <a:ext cx="967309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Regional</a:t>
          </a:r>
          <a:endParaRPr lang="en-GB" sz="1050" kern="1200" dirty="0"/>
        </a:p>
      </dsp:txBody>
      <dsp:txXfrm>
        <a:off x="2602231" y="2664744"/>
        <a:ext cx="967309" cy="360538"/>
      </dsp:txXfrm>
    </dsp:sp>
    <dsp:sp modelId="{87F8E7A2-9D1C-42FF-BBAD-768FC3F8B1B9}">
      <dsp:nvSpPr>
        <dsp:cNvPr id="0" name=""/>
        <dsp:cNvSpPr/>
      </dsp:nvSpPr>
      <dsp:spPr>
        <a:xfrm>
          <a:off x="3040166" y="3025282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9C968-692F-44B4-91BA-C0EB01E05AED}">
      <dsp:nvSpPr>
        <dsp:cNvPr id="0" name=""/>
        <dsp:cNvSpPr/>
      </dsp:nvSpPr>
      <dsp:spPr>
        <a:xfrm>
          <a:off x="2225204" y="3169497"/>
          <a:ext cx="1721362" cy="3605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>
              <a:solidFill>
                <a:schemeClr val="bg1"/>
              </a:solidFill>
            </a:rPr>
            <a:t>Leontieff</a:t>
          </a:r>
          <a:endParaRPr lang="en-GB" sz="1050" kern="1200" dirty="0">
            <a:solidFill>
              <a:schemeClr val="bg1"/>
            </a:solidFill>
          </a:endParaRPr>
        </a:p>
      </dsp:txBody>
      <dsp:txXfrm>
        <a:off x="2225204" y="3169497"/>
        <a:ext cx="1721362" cy="360538"/>
      </dsp:txXfrm>
    </dsp:sp>
    <dsp:sp modelId="{1FB01644-CFFA-4D3F-96AF-9DC3B8323168}">
      <dsp:nvSpPr>
        <dsp:cNvPr id="0" name=""/>
        <dsp:cNvSpPr/>
      </dsp:nvSpPr>
      <dsp:spPr>
        <a:xfrm>
          <a:off x="2382836" y="3530035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703049" y="0"/>
              </a:moveTo>
              <a:lnTo>
                <a:pt x="703049" y="72107"/>
              </a:lnTo>
              <a:lnTo>
                <a:pt x="0" y="72107"/>
              </a:lnTo>
              <a:lnTo>
                <a:pt x="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DF833-1A1E-4A1D-9AFB-FD639079A856}">
      <dsp:nvSpPr>
        <dsp:cNvPr id="0" name=""/>
        <dsp:cNvSpPr/>
      </dsp:nvSpPr>
      <dsp:spPr>
        <a:xfrm>
          <a:off x="2112433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Inp</a:t>
          </a:r>
          <a:r>
            <a:rPr lang="en-GB" sz="1050" kern="1200" dirty="0" smtClean="0"/>
            <a:t> 1</a:t>
          </a:r>
          <a:endParaRPr lang="en-GB" sz="1050" kern="1200" dirty="0"/>
        </a:p>
      </dsp:txBody>
      <dsp:txXfrm>
        <a:off x="2112433" y="3674250"/>
        <a:ext cx="540807" cy="360538"/>
      </dsp:txXfrm>
    </dsp:sp>
    <dsp:sp modelId="{30A95E49-B51B-4FBD-A66F-F16E5F865854}">
      <dsp:nvSpPr>
        <dsp:cNvPr id="0" name=""/>
        <dsp:cNvSpPr/>
      </dsp:nvSpPr>
      <dsp:spPr>
        <a:xfrm>
          <a:off x="3040166" y="3530035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29E34-9613-49C6-8C4B-8E7A5FEA8DD1}">
      <dsp:nvSpPr>
        <dsp:cNvPr id="0" name=""/>
        <dsp:cNvSpPr/>
      </dsp:nvSpPr>
      <dsp:spPr>
        <a:xfrm>
          <a:off x="2815482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…</a:t>
          </a:r>
          <a:endParaRPr lang="en-GB" sz="1050" kern="1200" dirty="0"/>
        </a:p>
      </dsp:txBody>
      <dsp:txXfrm>
        <a:off x="2815482" y="3674250"/>
        <a:ext cx="540807" cy="360538"/>
      </dsp:txXfrm>
    </dsp:sp>
    <dsp:sp modelId="{3F0C237B-A162-424E-A1F4-D958F9926B2F}">
      <dsp:nvSpPr>
        <dsp:cNvPr id="0" name=""/>
        <dsp:cNvSpPr/>
      </dsp:nvSpPr>
      <dsp:spPr>
        <a:xfrm>
          <a:off x="3085886" y="3530035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703049" y="72107"/>
              </a:lnTo>
              <a:lnTo>
                <a:pt x="703049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16CEC-EF35-4125-8177-DE55C812F5BE}">
      <dsp:nvSpPr>
        <dsp:cNvPr id="0" name=""/>
        <dsp:cNvSpPr/>
      </dsp:nvSpPr>
      <dsp:spPr>
        <a:xfrm>
          <a:off x="3518531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Inp</a:t>
          </a:r>
          <a:r>
            <a:rPr lang="en-GB" sz="1050" kern="1200" dirty="0" smtClean="0"/>
            <a:t> n</a:t>
          </a:r>
          <a:endParaRPr lang="en-GB" sz="1050" kern="1200" dirty="0"/>
        </a:p>
      </dsp:txBody>
      <dsp:txXfrm>
        <a:off x="3518531" y="3674250"/>
        <a:ext cx="540807" cy="360538"/>
      </dsp:txXfrm>
    </dsp:sp>
    <dsp:sp modelId="{70F92EA2-F702-4F9A-9BE4-E5048B435C3A}">
      <dsp:nvSpPr>
        <dsp:cNvPr id="0" name=""/>
        <dsp:cNvSpPr/>
      </dsp:nvSpPr>
      <dsp:spPr>
        <a:xfrm>
          <a:off x="5088408" y="2520529"/>
          <a:ext cx="106625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106625" y="72107"/>
              </a:lnTo>
              <a:lnTo>
                <a:pt x="106625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91EC1-E22E-4412-8DA7-84D2ADB5166C}">
      <dsp:nvSpPr>
        <dsp:cNvPr id="0" name=""/>
        <dsp:cNvSpPr/>
      </dsp:nvSpPr>
      <dsp:spPr>
        <a:xfrm>
          <a:off x="4742902" y="2664744"/>
          <a:ext cx="904262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Rest of nation</a:t>
          </a:r>
          <a:endParaRPr lang="en-GB" sz="1050" kern="1200" dirty="0"/>
        </a:p>
      </dsp:txBody>
      <dsp:txXfrm>
        <a:off x="4742902" y="2664744"/>
        <a:ext cx="904262" cy="360538"/>
      </dsp:txXfrm>
    </dsp:sp>
    <dsp:sp modelId="{176E9BEB-E8EF-48E6-8EA0-364CBC39BA24}">
      <dsp:nvSpPr>
        <dsp:cNvPr id="0" name=""/>
        <dsp:cNvSpPr/>
      </dsp:nvSpPr>
      <dsp:spPr>
        <a:xfrm>
          <a:off x="5149313" y="3025282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5D836-65BE-47AF-A29F-C505DE3750DF}">
      <dsp:nvSpPr>
        <dsp:cNvPr id="0" name=""/>
        <dsp:cNvSpPr/>
      </dsp:nvSpPr>
      <dsp:spPr>
        <a:xfrm>
          <a:off x="4356782" y="3169497"/>
          <a:ext cx="1676502" cy="3605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>
              <a:solidFill>
                <a:schemeClr val="bg1"/>
              </a:solidFill>
            </a:rPr>
            <a:t>Leontieff</a:t>
          </a:r>
          <a:endParaRPr lang="en-GB" sz="1050" kern="1200" dirty="0">
            <a:solidFill>
              <a:schemeClr val="bg1"/>
            </a:solidFill>
          </a:endParaRPr>
        </a:p>
      </dsp:txBody>
      <dsp:txXfrm>
        <a:off x="4356782" y="3169497"/>
        <a:ext cx="1676502" cy="360538"/>
      </dsp:txXfrm>
    </dsp:sp>
    <dsp:sp modelId="{B0DAA514-D7E9-42EB-8113-10B7030CA3F9}">
      <dsp:nvSpPr>
        <dsp:cNvPr id="0" name=""/>
        <dsp:cNvSpPr/>
      </dsp:nvSpPr>
      <dsp:spPr>
        <a:xfrm>
          <a:off x="4491984" y="3530035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703049" y="0"/>
              </a:moveTo>
              <a:lnTo>
                <a:pt x="703049" y="72107"/>
              </a:lnTo>
              <a:lnTo>
                <a:pt x="0" y="72107"/>
              </a:lnTo>
              <a:lnTo>
                <a:pt x="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E1028-804C-45F4-BD9E-B00A12BB84FA}">
      <dsp:nvSpPr>
        <dsp:cNvPr id="0" name=""/>
        <dsp:cNvSpPr/>
      </dsp:nvSpPr>
      <dsp:spPr>
        <a:xfrm>
          <a:off x="4221581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Inp</a:t>
          </a:r>
          <a:r>
            <a:rPr lang="en-GB" sz="1050" kern="1200" dirty="0" smtClean="0"/>
            <a:t> 1</a:t>
          </a:r>
          <a:endParaRPr lang="en-GB" sz="1050" kern="1200" dirty="0"/>
        </a:p>
      </dsp:txBody>
      <dsp:txXfrm>
        <a:off x="4221581" y="3674250"/>
        <a:ext cx="540807" cy="360538"/>
      </dsp:txXfrm>
    </dsp:sp>
    <dsp:sp modelId="{BE82372F-4BE4-4790-82F6-D930A01E878B}">
      <dsp:nvSpPr>
        <dsp:cNvPr id="0" name=""/>
        <dsp:cNvSpPr/>
      </dsp:nvSpPr>
      <dsp:spPr>
        <a:xfrm>
          <a:off x="5149313" y="3530035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A2D55-DF47-42E0-BC42-D6E32CCEC512}">
      <dsp:nvSpPr>
        <dsp:cNvPr id="0" name=""/>
        <dsp:cNvSpPr/>
      </dsp:nvSpPr>
      <dsp:spPr>
        <a:xfrm>
          <a:off x="4924630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…</a:t>
          </a:r>
          <a:endParaRPr lang="en-GB" sz="1050" kern="1200" dirty="0"/>
        </a:p>
      </dsp:txBody>
      <dsp:txXfrm>
        <a:off x="4924630" y="3674250"/>
        <a:ext cx="540807" cy="360538"/>
      </dsp:txXfrm>
    </dsp:sp>
    <dsp:sp modelId="{D94110F6-0E48-4AF5-8904-7BA166209A48}">
      <dsp:nvSpPr>
        <dsp:cNvPr id="0" name=""/>
        <dsp:cNvSpPr/>
      </dsp:nvSpPr>
      <dsp:spPr>
        <a:xfrm>
          <a:off x="5195033" y="3530035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703049" y="72107"/>
              </a:lnTo>
              <a:lnTo>
                <a:pt x="703049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4E81E-0277-4DE0-B8F6-3062E74DAA90}">
      <dsp:nvSpPr>
        <dsp:cNvPr id="0" name=""/>
        <dsp:cNvSpPr/>
      </dsp:nvSpPr>
      <dsp:spPr>
        <a:xfrm>
          <a:off x="5627679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Inp</a:t>
          </a:r>
          <a:r>
            <a:rPr lang="en-GB" sz="1050" kern="1200" dirty="0" smtClean="0"/>
            <a:t> n</a:t>
          </a:r>
          <a:endParaRPr lang="en-GB" sz="1050" kern="1200" dirty="0"/>
        </a:p>
      </dsp:txBody>
      <dsp:txXfrm>
        <a:off x="5627679" y="3674250"/>
        <a:ext cx="540807" cy="360538"/>
      </dsp:txXfrm>
    </dsp:sp>
    <dsp:sp modelId="{B314A9E0-A111-4663-998A-EA2BA81CE811}">
      <dsp:nvSpPr>
        <dsp:cNvPr id="0" name=""/>
        <dsp:cNvSpPr/>
      </dsp:nvSpPr>
      <dsp:spPr>
        <a:xfrm>
          <a:off x="5088408" y="2520529"/>
          <a:ext cx="2215773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2215773" y="72107"/>
              </a:lnTo>
              <a:lnTo>
                <a:pt x="2215773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8C78C-3B76-4DDF-8416-F2F9D10B23B7}">
      <dsp:nvSpPr>
        <dsp:cNvPr id="0" name=""/>
        <dsp:cNvSpPr/>
      </dsp:nvSpPr>
      <dsp:spPr>
        <a:xfrm>
          <a:off x="7033778" y="2664744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ROW</a:t>
          </a:r>
          <a:endParaRPr lang="en-GB" sz="1050" kern="1200" dirty="0"/>
        </a:p>
      </dsp:txBody>
      <dsp:txXfrm>
        <a:off x="7033778" y="2664744"/>
        <a:ext cx="540807" cy="360538"/>
      </dsp:txXfrm>
    </dsp:sp>
    <dsp:sp modelId="{72404E60-2CBA-4B4A-8AE4-BF3E51B27728}">
      <dsp:nvSpPr>
        <dsp:cNvPr id="0" name=""/>
        <dsp:cNvSpPr/>
      </dsp:nvSpPr>
      <dsp:spPr>
        <a:xfrm>
          <a:off x="7258461" y="3025282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92D73-F03B-4FC1-89EB-643EF8E6CA3A}">
      <dsp:nvSpPr>
        <dsp:cNvPr id="0" name=""/>
        <dsp:cNvSpPr/>
      </dsp:nvSpPr>
      <dsp:spPr>
        <a:xfrm>
          <a:off x="6565587" y="3169497"/>
          <a:ext cx="1477187" cy="3605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>
              <a:solidFill>
                <a:schemeClr val="bg1"/>
              </a:solidFill>
            </a:rPr>
            <a:t>Leontieff</a:t>
          </a:r>
          <a:endParaRPr lang="en-GB" sz="1050" kern="1200" dirty="0">
            <a:solidFill>
              <a:schemeClr val="bg1"/>
            </a:solidFill>
          </a:endParaRPr>
        </a:p>
      </dsp:txBody>
      <dsp:txXfrm>
        <a:off x="6565587" y="3169497"/>
        <a:ext cx="1477187" cy="360538"/>
      </dsp:txXfrm>
    </dsp:sp>
    <dsp:sp modelId="{4218E137-0DF3-492F-9D4C-E2221A819783}">
      <dsp:nvSpPr>
        <dsp:cNvPr id="0" name=""/>
        <dsp:cNvSpPr/>
      </dsp:nvSpPr>
      <dsp:spPr>
        <a:xfrm>
          <a:off x="6601132" y="3530035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703049" y="0"/>
              </a:moveTo>
              <a:lnTo>
                <a:pt x="703049" y="72107"/>
              </a:lnTo>
              <a:lnTo>
                <a:pt x="0" y="72107"/>
              </a:lnTo>
              <a:lnTo>
                <a:pt x="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79F87-0CD0-42A5-B2E7-0536925F1A65}">
      <dsp:nvSpPr>
        <dsp:cNvPr id="0" name=""/>
        <dsp:cNvSpPr/>
      </dsp:nvSpPr>
      <dsp:spPr>
        <a:xfrm>
          <a:off x="6330728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Inp</a:t>
          </a:r>
          <a:r>
            <a:rPr lang="en-GB" sz="1050" kern="1200" dirty="0" smtClean="0"/>
            <a:t> 1</a:t>
          </a:r>
          <a:endParaRPr lang="en-GB" sz="1050" kern="1200" dirty="0"/>
        </a:p>
      </dsp:txBody>
      <dsp:txXfrm>
        <a:off x="6330728" y="3674250"/>
        <a:ext cx="540807" cy="360538"/>
      </dsp:txXfrm>
    </dsp:sp>
    <dsp:sp modelId="{7A3EC04F-DCC3-469A-82CA-08235EC716A5}">
      <dsp:nvSpPr>
        <dsp:cNvPr id="0" name=""/>
        <dsp:cNvSpPr/>
      </dsp:nvSpPr>
      <dsp:spPr>
        <a:xfrm>
          <a:off x="7258461" y="3530035"/>
          <a:ext cx="91440" cy="1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F5FE6-69B0-4057-9DAB-E391E83A2252}">
      <dsp:nvSpPr>
        <dsp:cNvPr id="0" name=""/>
        <dsp:cNvSpPr/>
      </dsp:nvSpPr>
      <dsp:spPr>
        <a:xfrm>
          <a:off x="7033778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…</a:t>
          </a:r>
          <a:endParaRPr lang="en-GB" sz="1050" kern="1200" dirty="0"/>
        </a:p>
      </dsp:txBody>
      <dsp:txXfrm>
        <a:off x="7033778" y="3674250"/>
        <a:ext cx="540807" cy="360538"/>
      </dsp:txXfrm>
    </dsp:sp>
    <dsp:sp modelId="{02319171-A3C2-43C7-B9A4-0DA1F58A0FB2}">
      <dsp:nvSpPr>
        <dsp:cNvPr id="0" name=""/>
        <dsp:cNvSpPr/>
      </dsp:nvSpPr>
      <dsp:spPr>
        <a:xfrm>
          <a:off x="7304181" y="3530035"/>
          <a:ext cx="703049" cy="1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"/>
              </a:lnTo>
              <a:lnTo>
                <a:pt x="703049" y="72107"/>
              </a:lnTo>
              <a:lnTo>
                <a:pt x="703049" y="14421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1F105-9036-4E2A-95CE-4F0E98376E46}">
      <dsp:nvSpPr>
        <dsp:cNvPr id="0" name=""/>
        <dsp:cNvSpPr/>
      </dsp:nvSpPr>
      <dsp:spPr>
        <a:xfrm>
          <a:off x="7736827" y="3674250"/>
          <a:ext cx="540807" cy="360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/>
            <a:t>Inp</a:t>
          </a:r>
          <a:r>
            <a:rPr lang="en-GB" sz="1050" kern="1200" dirty="0" smtClean="0"/>
            <a:t> n</a:t>
          </a:r>
          <a:endParaRPr lang="en-GB" sz="1050" kern="1200" dirty="0"/>
        </a:p>
      </dsp:txBody>
      <dsp:txXfrm>
        <a:off x="7736827" y="3674250"/>
        <a:ext cx="540807" cy="3605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B832B-82DF-4449-9F74-04BFAF7B2E5D}">
      <dsp:nvSpPr>
        <dsp:cNvPr id="0" name=""/>
        <dsp:cNvSpPr/>
      </dsp:nvSpPr>
      <dsp:spPr>
        <a:xfrm>
          <a:off x="38118" y="1865350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Household Income</a:t>
          </a:r>
          <a:endParaRPr lang="en-GB" sz="1200" kern="1200" dirty="0"/>
        </a:p>
      </dsp:txBody>
      <dsp:txXfrm>
        <a:off x="38118" y="1865350"/>
        <a:ext cx="1235358" cy="617679"/>
      </dsp:txXfrm>
    </dsp:sp>
    <dsp:sp modelId="{212984AF-106A-47C3-819C-DE6E0BE30CCF}">
      <dsp:nvSpPr>
        <dsp:cNvPr id="0" name=""/>
        <dsp:cNvSpPr/>
      </dsp:nvSpPr>
      <dsp:spPr>
        <a:xfrm rot="17590528">
          <a:off x="892742" y="1584763"/>
          <a:ext cx="125561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55610" y="122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590528">
        <a:off x="1489157" y="1565656"/>
        <a:ext cx="62780" cy="62780"/>
      </dsp:txXfrm>
    </dsp:sp>
    <dsp:sp modelId="{00F0831D-36A5-48D5-A083-61B6FC81AF3B}">
      <dsp:nvSpPr>
        <dsp:cNvPr id="0" name=""/>
        <dsp:cNvSpPr/>
      </dsp:nvSpPr>
      <dsp:spPr>
        <a:xfrm>
          <a:off x="1767619" y="711062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Taxes/Subsidies</a:t>
          </a:r>
          <a:endParaRPr lang="en-GB" sz="1200" kern="1200" dirty="0"/>
        </a:p>
      </dsp:txBody>
      <dsp:txXfrm>
        <a:off x="1767619" y="711062"/>
        <a:ext cx="1235358" cy="617679"/>
      </dsp:txXfrm>
    </dsp:sp>
    <dsp:sp modelId="{685223B9-DC8E-46C4-9237-4C39130E85FC}">
      <dsp:nvSpPr>
        <dsp:cNvPr id="0" name=""/>
        <dsp:cNvSpPr/>
      </dsp:nvSpPr>
      <dsp:spPr>
        <a:xfrm rot="19377531">
          <a:off x="2941923" y="825364"/>
          <a:ext cx="60510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05109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377531">
        <a:off x="3229350" y="822519"/>
        <a:ext cx="30255" cy="30255"/>
      </dsp:txXfrm>
    </dsp:sp>
    <dsp:sp modelId="{61CAF274-284F-478D-B7A2-C5502F49775E}">
      <dsp:nvSpPr>
        <dsp:cNvPr id="0" name=""/>
        <dsp:cNvSpPr/>
      </dsp:nvSpPr>
      <dsp:spPr>
        <a:xfrm>
          <a:off x="3485978" y="346552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Income Tax</a:t>
          </a:r>
          <a:endParaRPr lang="en-GB" sz="1200" kern="1200" dirty="0"/>
        </a:p>
      </dsp:txBody>
      <dsp:txXfrm>
        <a:off x="3485978" y="346552"/>
        <a:ext cx="1235358" cy="617679"/>
      </dsp:txXfrm>
    </dsp:sp>
    <dsp:sp modelId="{B5232811-1DBB-4A32-A0BA-379711AF1BCB}">
      <dsp:nvSpPr>
        <dsp:cNvPr id="0" name=""/>
        <dsp:cNvSpPr/>
      </dsp:nvSpPr>
      <dsp:spPr>
        <a:xfrm rot="19536726">
          <a:off x="4667831" y="470198"/>
          <a:ext cx="61229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12295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536726">
        <a:off x="4958671" y="467174"/>
        <a:ext cx="30614" cy="30614"/>
      </dsp:txXfrm>
    </dsp:sp>
    <dsp:sp modelId="{F0A76F7B-F072-4A7E-80C8-3C497F98B7E4}">
      <dsp:nvSpPr>
        <dsp:cNvPr id="0" name=""/>
        <dsp:cNvSpPr/>
      </dsp:nvSpPr>
      <dsp:spPr>
        <a:xfrm>
          <a:off x="5226622" y="732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Regional</a:t>
          </a:r>
          <a:endParaRPr lang="en-GB" sz="1200" kern="1200" dirty="0"/>
        </a:p>
      </dsp:txBody>
      <dsp:txXfrm>
        <a:off x="5226622" y="732"/>
        <a:ext cx="1235358" cy="617679"/>
      </dsp:txXfrm>
    </dsp:sp>
    <dsp:sp modelId="{DAAA5C86-01E0-40A0-9866-E22EB5B8F847}">
      <dsp:nvSpPr>
        <dsp:cNvPr id="0" name=""/>
        <dsp:cNvSpPr/>
      </dsp:nvSpPr>
      <dsp:spPr>
        <a:xfrm rot="2148390">
          <a:off x="4662457" y="825364"/>
          <a:ext cx="623042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23042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8390">
        <a:off x="4958403" y="822070"/>
        <a:ext cx="31152" cy="31152"/>
      </dsp:txXfrm>
    </dsp:sp>
    <dsp:sp modelId="{480C7FE7-6FE6-4F59-8F1E-5D077B5B7284}">
      <dsp:nvSpPr>
        <dsp:cNvPr id="0" name=""/>
        <dsp:cNvSpPr/>
      </dsp:nvSpPr>
      <dsp:spPr>
        <a:xfrm>
          <a:off x="5226622" y="711062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National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0000"/>
              </a:solidFill>
            </a:rPr>
            <a:t>CLOSURE</a:t>
          </a:r>
          <a:endParaRPr lang="en-GB" sz="1200" b="1" kern="1200" dirty="0">
            <a:solidFill>
              <a:srgbClr val="FF0000"/>
            </a:solidFill>
          </a:endParaRPr>
        </a:p>
      </dsp:txBody>
      <dsp:txXfrm>
        <a:off x="5226622" y="711062"/>
        <a:ext cx="1235358" cy="617679"/>
      </dsp:txXfrm>
    </dsp:sp>
    <dsp:sp modelId="{A1DF2623-F6D2-473B-A686-920C8BAD72F7}">
      <dsp:nvSpPr>
        <dsp:cNvPr id="0" name=""/>
        <dsp:cNvSpPr/>
      </dsp:nvSpPr>
      <dsp:spPr>
        <a:xfrm rot="2142401">
          <a:off x="2945779" y="1185202"/>
          <a:ext cx="60853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08539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2401">
        <a:off x="3234835" y="1182271"/>
        <a:ext cx="30426" cy="30426"/>
      </dsp:txXfrm>
    </dsp:sp>
    <dsp:sp modelId="{CAF84CC0-10B6-405D-A413-AB4DB20176D4}">
      <dsp:nvSpPr>
        <dsp:cNvPr id="0" name=""/>
        <dsp:cNvSpPr/>
      </dsp:nvSpPr>
      <dsp:spPr>
        <a:xfrm>
          <a:off x="3497120" y="1066228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Sales Tax</a:t>
          </a:r>
          <a:endParaRPr lang="en-GB" sz="1200" kern="1200" dirty="0"/>
        </a:p>
      </dsp:txBody>
      <dsp:txXfrm>
        <a:off x="3497120" y="1066228"/>
        <a:ext cx="1235358" cy="617679"/>
      </dsp:txXfrm>
    </dsp:sp>
    <dsp:sp modelId="{624E7CDB-F486-4137-BD1D-BE8C53FE2A8E}">
      <dsp:nvSpPr>
        <dsp:cNvPr id="0" name=""/>
        <dsp:cNvSpPr/>
      </dsp:nvSpPr>
      <dsp:spPr>
        <a:xfrm rot="4009472">
          <a:off x="892742" y="2739051"/>
          <a:ext cx="125561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55610" y="122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4009472">
        <a:off x="1489157" y="2719943"/>
        <a:ext cx="62780" cy="62780"/>
      </dsp:txXfrm>
    </dsp:sp>
    <dsp:sp modelId="{A6034565-AE2D-41CB-A3DC-3DB12A9900F6}">
      <dsp:nvSpPr>
        <dsp:cNvPr id="0" name=""/>
        <dsp:cNvSpPr/>
      </dsp:nvSpPr>
      <dsp:spPr>
        <a:xfrm>
          <a:off x="1767619" y="3019638"/>
          <a:ext cx="1235358" cy="61767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Cobb-Douglas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767619" y="3019638"/>
        <a:ext cx="1235358" cy="617679"/>
      </dsp:txXfrm>
    </dsp:sp>
    <dsp:sp modelId="{49934613-E2E6-4894-902F-DFED467257C6}">
      <dsp:nvSpPr>
        <dsp:cNvPr id="0" name=""/>
        <dsp:cNvSpPr/>
      </dsp:nvSpPr>
      <dsp:spPr>
        <a:xfrm rot="18770822">
          <a:off x="2886731" y="3049821"/>
          <a:ext cx="72663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26634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770822">
        <a:off x="3231883" y="3043937"/>
        <a:ext cx="36331" cy="36331"/>
      </dsp:txXfrm>
    </dsp:sp>
    <dsp:sp modelId="{5F481DE9-DC1F-4F79-BCFB-4D4B66D4CBB7}">
      <dsp:nvSpPr>
        <dsp:cNvPr id="0" name=""/>
        <dsp:cNvSpPr/>
      </dsp:nvSpPr>
      <dsp:spPr>
        <a:xfrm>
          <a:off x="3497120" y="2486890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Consumption</a:t>
          </a:r>
          <a:endParaRPr lang="en-GB" sz="1200" kern="1200" dirty="0"/>
        </a:p>
      </dsp:txBody>
      <dsp:txXfrm>
        <a:off x="3497120" y="2486890"/>
        <a:ext cx="1235358" cy="617679"/>
      </dsp:txXfrm>
    </dsp:sp>
    <dsp:sp modelId="{1D831A4A-F91F-48DC-866F-955FAF7B0191}">
      <dsp:nvSpPr>
        <dsp:cNvPr id="0" name=""/>
        <dsp:cNvSpPr/>
      </dsp:nvSpPr>
      <dsp:spPr>
        <a:xfrm>
          <a:off x="4732479" y="2783446"/>
          <a:ext cx="494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4143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67197" y="2783376"/>
        <a:ext cx="24707" cy="24707"/>
      </dsp:txXfrm>
    </dsp:sp>
    <dsp:sp modelId="{674BCAF1-125D-40C3-AFC7-A6FA37288561}">
      <dsp:nvSpPr>
        <dsp:cNvPr id="0" name=""/>
        <dsp:cNvSpPr/>
      </dsp:nvSpPr>
      <dsp:spPr>
        <a:xfrm>
          <a:off x="5226622" y="2486890"/>
          <a:ext cx="1235358" cy="61767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Linear </a:t>
          </a:r>
          <a:r>
            <a:rPr lang="en-GB" sz="1200" b="1" kern="1200" dirty="0" err="1" smtClean="0">
              <a:solidFill>
                <a:schemeClr val="bg1"/>
              </a:solidFill>
            </a:rPr>
            <a:t>Exp</a:t>
          </a:r>
          <a:r>
            <a:rPr lang="en-GB" sz="1200" b="1" kern="1200" dirty="0" smtClean="0">
              <a:solidFill>
                <a:schemeClr val="bg1"/>
              </a:solidFill>
            </a:rPr>
            <a:t> Sys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5226622" y="2486890"/>
        <a:ext cx="1235358" cy="617679"/>
      </dsp:txXfrm>
    </dsp:sp>
    <dsp:sp modelId="{CFD934D7-886A-44DB-B00F-AF31FD8AE10E}">
      <dsp:nvSpPr>
        <dsp:cNvPr id="0" name=""/>
        <dsp:cNvSpPr/>
      </dsp:nvSpPr>
      <dsp:spPr>
        <a:xfrm rot="18289469">
          <a:off x="6276400" y="2428281"/>
          <a:ext cx="865301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65301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6687419" y="2418931"/>
        <a:ext cx="43265" cy="43265"/>
      </dsp:txXfrm>
    </dsp:sp>
    <dsp:sp modelId="{3F495884-A4FD-44DA-8B89-2B823495B232}">
      <dsp:nvSpPr>
        <dsp:cNvPr id="0" name=""/>
        <dsp:cNvSpPr/>
      </dsp:nvSpPr>
      <dsp:spPr>
        <a:xfrm>
          <a:off x="6956123" y="1776559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Comm</a:t>
          </a:r>
          <a:r>
            <a:rPr lang="en-GB" sz="1200" kern="1200" dirty="0" smtClean="0"/>
            <a:t> 1</a:t>
          </a:r>
          <a:endParaRPr lang="en-GB" sz="1200" kern="1200" dirty="0"/>
        </a:p>
      </dsp:txBody>
      <dsp:txXfrm>
        <a:off x="6956123" y="1776559"/>
        <a:ext cx="1235358" cy="617679"/>
      </dsp:txXfrm>
    </dsp:sp>
    <dsp:sp modelId="{4619C3A5-51C0-44F6-8BFF-FAC4DE27B183}">
      <dsp:nvSpPr>
        <dsp:cNvPr id="0" name=""/>
        <dsp:cNvSpPr/>
      </dsp:nvSpPr>
      <dsp:spPr>
        <a:xfrm>
          <a:off x="6461980" y="2783446"/>
          <a:ext cx="494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4143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696698" y="2783376"/>
        <a:ext cx="24707" cy="24707"/>
      </dsp:txXfrm>
    </dsp:sp>
    <dsp:sp modelId="{F2F643DA-49F1-4CAC-B8D3-C579BD90465C}">
      <dsp:nvSpPr>
        <dsp:cNvPr id="0" name=""/>
        <dsp:cNvSpPr/>
      </dsp:nvSpPr>
      <dsp:spPr>
        <a:xfrm>
          <a:off x="6956123" y="2486890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…</a:t>
          </a:r>
          <a:endParaRPr lang="en-GB" sz="1200" kern="1200" dirty="0"/>
        </a:p>
      </dsp:txBody>
      <dsp:txXfrm>
        <a:off x="6956123" y="2486890"/>
        <a:ext cx="1235358" cy="617679"/>
      </dsp:txXfrm>
    </dsp:sp>
    <dsp:sp modelId="{E55A6F1B-F044-48AB-BCBB-0F551C9DCB1B}">
      <dsp:nvSpPr>
        <dsp:cNvPr id="0" name=""/>
        <dsp:cNvSpPr/>
      </dsp:nvSpPr>
      <dsp:spPr>
        <a:xfrm rot="3310531">
          <a:off x="6276400" y="3138612"/>
          <a:ext cx="865301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65301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6687419" y="3129262"/>
        <a:ext cx="43265" cy="43265"/>
      </dsp:txXfrm>
    </dsp:sp>
    <dsp:sp modelId="{95F6F80E-4BA8-45EC-8F43-FB4626170A8A}">
      <dsp:nvSpPr>
        <dsp:cNvPr id="0" name=""/>
        <dsp:cNvSpPr/>
      </dsp:nvSpPr>
      <dsp:spPr>
        <a:xfrm>
          <a:off x="6956123" y="3197221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 n</a:t>
          </a:r>
          <a:endParaRPr lang="en-GB" sz="1200" kern="1200" dirty="0"/>
        </a:p>
      </dsp:txBody>
      <dsp:txXfrm>
        <a:off x="6956123" y="3197221"/>
        <a:ext cx="1235358" cy="617679"/>
      </dsp:txXfrm>
    </dsp:sp>
    <dsp:sp modelId="{17A0AB8B-51F4-441C-8672-9ACBABE0B749}">
      <dsp:nvSpPr>
        <dsp:cNvPr id="0" name=""/>
        <dsp:cNvSpPr/>
      </dsp:nvSpPr>
      <dsp:spPr>
        <a:xfrm rot="2829178">
          <a:off x="2886731" y="3582569"/>
          <a:ext cx="72663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26634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829178">
        <a:off x="3231883" y="3576686"/>
        <a:ext cx="36331" cy="36331"/>
      </dsp:txXfrm>
    </dsp:sp>
    <dsp:sp modelId="{0E2EDEA5-8B8B-4176-8B9B-3398C1DF8228}">
      <dsp:nvSpPr>
        <dsp:cNvPr id="0" name=""/>
        <dsp:cNvSpPr/>
      </dsp:nvSpPr>
      <dsp:spPr>
        <a:xfrm>
          <a:off x="3497120" y="3552386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Net Saving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>
            <a:solidFill>
              <a:srgbClr val="FF0000"/>
            </a:solidFill>
          </a:endParaRPr>
        </a:p>
      </dsp:txBody>
      <dsp:txXfrm>
        <a:off x="3497120" y="3552386"/>
        <a:ext cx="1235358" cy="617679"/>
      </dsp:txXfrm>
    </dsp:sp>
    <dsp:sp modelId="{E9F82070-C5F0-4F48-BC60-59117A1CA145}">
      <dsp:nvSpPr>
        <dsp:cNvPr id="0" name=""/>
        <dsp:cNvSpPr/>
      </dsp:nvSpPr>
      <dsp:spPr>
        <a:xfrm rot="19457599">
          <a:off x="4675281" y="3671360"/>
          <a:ext cx="60853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08539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457599">
        <a:off x="4964337" y="3668429"/>
        <a:ext cx="30426" cy="30426"/>
      </dsp:txXfrm>
    </dsp:sp>
    <dsp:sp modelId="{9EB89EA3-5EE5-4B03-BC5A-1E2C121571FE}">
      <dsp:nvSpPr>
        <dsp:cNvPr id="0" name=""/>
        <dsp:cNvSpPr/>
      </dsp:nvSpPr>
      <dsp:spPr>
        <a:xfrm>
          <a:off x="5226622" y="3197221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Saving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0000"/>
              </a:solidFill>
            </a:rPr>
            <a:t>CLOSURE</a:t>
          </a:r>
          <a:endParaRPr lang="en-GB" sz="1200" kern="1200" dirty="0"/>
        </a:p>
      </dsp:txBody>
      <dsp:txXfrm>
        <a:off x="5226622" y="3197221"/>
        <a:ext cx="1235358" cy="617679"/>
      </dsp:txXfrm>
    </dsp:sp>
    <dsp:sp modelId="{ADBDCEF1-7BF1-4FE7-A9CE-8289185D5E93}">
      <dsp:nvSpPr>
        <dsp:cNvPr id="0" name=""/>
        <dsp:cNvSpPr/>
      </dsp:nvSpPr>
      <dsp:spPr>
        <a:xfrm rot="2142401">
          <a:off x="4675281" y="4026526"/>
          <a:ext cx="60853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08539" y="122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2401">
        <a:off x="4964337" y="4023595"/>
        <a:ext cx="30426" cy="30426"/>
      </dsp:txXfrm>
    </dsp:sp>
    <dsp:sp modelId="{CE54A5AA-325C-495D-B101-9CDFA420B387}">
      <dsp:nvSpPr>
        <dsp:cNvPr id="0" name=""/>
        <dsp:cNvSpPr/>
      </dsp:nvSpPr>
      <dsp:spPr>
        <a:xfrm>
          <a:off x="5226622" y="3907551"/>
          <a:ext cx="1235358" cy="617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Borrowing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0000"/>
              </a:solidFill>
            </a:rPr>
            <a:t>CLOSURE</a:t>
          </a:r>
          <a:endParaRPr lang="en-GB" sz="1200" b="1" kern="1200" dirty="0">
            <a:solidFill>
              <a:srgbClr val="FF0000"/>
            </a:solidFill>
          </a:endParaRPr>
        </a:p>
      </dsp:txBody>
      <dsp:txXfrm>
        <a:off x="5226622" y="3907551"/>
        <a:ext cx="1235358" cy="61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D57E37-0D1A-4F14-BCC8-1FD8174CDA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496455-7CBB-4836-8625-A9E4A5B64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B192-7965-4B81-AECA-8EE8B63E53CC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63000" y="236538"/>
            <a:ext cx="144463" cy="2879725"/>
            <a:chOff x="1104" y="149"/>
            <a:chExt cx="91" cy="181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04" y="149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04" y="437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04" y="725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104" y="1013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04" y="1301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04" y="1589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04" y="1872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663"/>
            <a:ext cx="2089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de-DE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838325"/>
            <a:ext cx="7772400" cy="1470025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233363"/>
            <a:ext cx="2132012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233363"/>
            <a:ext cx="6245225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33363"/>
            <a:ext cx="6335713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149350"/>
            <a:ext cx="4187825" cy="5281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1149350"/>
            <a:ext cx="4189412" cy="5281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149350"/>
            <a:ext cx="4187825" cy="5281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1149350"/>
            <a:ext cx="4189412" cy="5281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220663"/>
            <a:ext cx="2089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33363"/>
            <a:ext cx="6335713" cy="727075"/>
          </a:xfrm>
          <a:prstGeom prst="rect">
            <a:avLst/>
          </a:prstGeom>
          <a:solidFill>
            <a:srgbClr val="0031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49350"/>
            <a:ext cx="8529637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6213"/>
            <a:ext cx="8642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r>
              <a:rPr lang="de-DE"/>
              <a:t>Britz: IMAP meeting march 2011 - long term projections with CAPRILarge Scale Spatial Dis-Aggregation of Economic Model Results – Wolfgang Britz</a:t>
            </a:r>
            <a:endParaRPr lang="de-DE" sz="90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de-DE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8763000" y="236538"/>
            <a:ext cx="144463" cy="2879725"/>
            <a:chOff x="1104" y="149"/>
            <a:chExt cx="91" cy="1814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104" y="149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04" y="437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104" y="725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104" y="1013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104" y="1301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104" y="1589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104" y="1872"/>
              <a:ext cx="91" cy="91"/>
            </a:xfrm>
            <a:prstGeom prst="rect">
              <a:avLst/>
            </a:prstGeom>
            <a:solidFill>
              <a:srgbClr val="0031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1B5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31B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31B5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2060"/>
                </a:solidFill>
              </a:rPr>
              <a:t>CAPCGE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The regional CGEs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CAPRI</a:t>
            </a:r>
            <a:endParaRPr lang="de-DE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9963" y="3886200"/>
            <a:ext cx="7180262" cy="2135188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endParaRPr lang="en-GB" sz="3200" dirty="0" smtClean="0"/>
          </a:p>
          <a:p>
            <a:pPr marL="457200" lvl="1" indent="0" algn="ctr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r>
              <a:rPr lang="en-GB" sz="1600" dirty="0" smtClean="0"/>
              <a:t>Wolfgang </a:t>
            </a:r>
            <a:r>
              <a:rPr lang="en-GB" sz="1600" dirty="0" err="1" smtClean="0"/>
              <a:t>Britz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with material from </a:t>
            </a:r>
            <a:r>
              <a:rPr lang="en-GB" sz="1600" dirty="0" err="1" smtClean="0"/>
              <a:t>Hasan</a:t>
            </a:r>
            <a:r>
              <a:rPr lang="en-GB" sz="1600" dirty="0" smtClean="0"/>
              <a:t> </a:t>
            </a:r>
            <a:r>
              <a:rPr lang="en-GB" sz="1600" dirty="0" err="1" smtClean="0"/>
              <a:t>Dudu</a:t>
            </a:r>
            <a:endParaRPr lang="en-GB" sz="1600" dirty="0" smtClean="0"/>
          </a:p>
          <a:p>
            <a:pPr marL="457200" lvl="1" indent="0" algn="ctr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r>
              <a:rPr lang="en-GB" sz="1600" dirty="0" smtClean="0"/>
              <a:t>Institute for Food and Resource Economics, University Bonn</a:t>
            </a:r>
          </a:p>
          <a:p>
            <a:pPr marL="457200" lvl="1" indent="0" algn="ctr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side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takers, </a:t>
            </a:r>
            <a:r>
              <a:rPr lang="en-US" dirty="0" smtClean="0">
                <a:solidFill>
                  <a:srgbClr val="FF0000"/>
                </a:solidFill>
              </a:rPr>
              <a:t>constant returns to scale</a:t>
            </a:r>
            <a:r>
              <a:rPr lang="en-US" dirty="0" smtClean="0"/>
              <a:t> =&gt; average equal marginal costs =&gt; zero average profits =&gt; profit max supply quantities undefined (!), only cost minimal input mix can be derived</a:t>
            </a:r>
          </a:p>
          <a:p>
            <a:r>
              <a:rPr lang="en-US" dirty="0" smtClean="0"/>
              <a:t>As usual in CGE, explicit representation of technology (not a dual profit function from which supply functions are derived):</a:t>
            </a:r>
          </a:p>
          <a:p>
            <a:pPr lvl="1"/>
            <a:r>
              <a:rPr lang="en-US" dirty="0" smtClean="0"/>
              <a:t>Top level CES nests </a:t>
            </a:r>
            <a:r>
              <a:rPr lang="en-US" dirty="0" smtClean="0">
                <a:solidFill>
                  <a:srgbClr val="FF0000"/>
                </a:solidFill>
              </a:rPr>
              <a:t>substitutes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FF0000"/>
                </a:solidFill>
              </a:rPr>
              <a:t>Value Added </a:t>
            </a:r>
            <a:r>
              <a:rPr lang="en-US" dirty="0" smtClean="0"/>
              <a:t>(= aggregate of labor, capital and land) and </a:t>
            </a:r>
            <a:r>
              <a:rPr lang="en-US" dirty="0" smtClean="0">
                <a:solidFill>
                  <a:srgbClr val="FF0000"/>
                </a:solidFill>
              </a:rPr>
              <a:t>Intermediate Input Aggregate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=&gt; input coefficients per unit of output not fixed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Intermediate demand </a:t>
            </a:r>
            <a:r>
              <a:rPr lang="en-US" dirty="0" smtClean="0"/>
              <a:t>broken down to from </a:t>
            </a:r>
            <a:r>
              <a:rPr lang="en-US" dirty="0" smtClean="0">
                <a:solidFill>
                  <a:srgbClr val="FF0000"/>
                </a:solidFill>
              </a:rPr>
              <a:t>regional origin</a:t>
            </a:r>
            <a:r>
              <a:rPr lang="en-US" dirty="0" smtClean="0"/>
              <a:t>, from </a:t>
            </a:r>
            <a:r>
              <a:rPr lang="en-US" dirty="0" smtClean="0">
                <a:solidFill>
                  <a:srgbClr val="FF0000"/>
                </a:solidFill>
              </a:rPr>
              <a:t>rest-of-nation</a:t>
            </a:r>
            <a:r>
              <a:rPr lang="en-US" dirty="0" smtClean="0"/>
              <a:t> and from </a:t>
            </a:r>
            <a:r>
              <a:rPr lang="en-US" dirty="0" smtClean="0">
                <a:solidFill>
                  <a:srgbClr val="FF0000"/>
                </a:solidFill>
              </a:rPr>
              <a:t>imports</a:t>
            </a:r>
            <a:r>
              <a:rPr lang="en-US" dirty="0" smtClean="0"/>
              <a:t>, to capture regional multipliers, CES substitution according to input coefficient price indices for the three origins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side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CET (= transformation function), </a:t>
            </a:r>
            <a:r>
              <a:rPr lang="en-US" dirty="0" smtClean="0">
                <a:solidFill>
                  <a:srgbClr val="FF0000"/>
                </a:solidFill>
              </a:rPr>
              <a:t>profit maximal distribution of output to region, rest-of-nation and exports </a:t>
            </a:r>
            <a:r>
              <a:rPr lang="en-US" dirty="0" smtClean="0"/>
              <a:t>(different types of product delivered)</a:t>
            </a:r>
          </a:p>
          <a:p>
            <a:r>
              <a:rPr lang="en-US" dirty="0" smtClean="0"/>
              <a:t>Equally standard in CGE: as models does not comprise an objective (CNS: # of variables equal to # of equations), optimal input demand and optimal CET share expressed via FOC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Production function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066296"/>
              </p:ext>
            </p:extLst>
          </p:nvPr>
        </p:nvGraphicFramePr>
        <p:xfrm>
          <a:off x="467544" y="1556792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(average=marginal) profits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6655"/>
            <a:ext cx="79041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>
            <a:off x="828431" y="1445846"/>
            <a:ext cx="836246" cy="1156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927041" y="110198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15497" y="107651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339975" y="1471318"/>
            <a:ext cx="0" cy="1131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697415" y="2946400"/>
            <a:ext cx="1055077" cy="562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885356" y="2766655"/>
            <a:ext cx="19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added cost</a:t>
            </a:r>
            <a:br>
              <a:rPr lang="en-US" dirty="0" smtClean="0"/>
            </a:br>
            <a:r>
              <a:rPr lang="en-US" dirty="0" smtClean="0"/>
              <a:t>(primary factors)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6885356" y="4183577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Costs</a:t>
            </a:r>
          </a:p>
          <a:p>
            <a:r>
              <a:rPr lang="en-US" dirty="0" smtClean="0"/>
              <a:t>for intermediates</a:t>
            </a:r>
            <a:endParaRPr lang="en-US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5697415" y="4329723"/>
            <a:ext cx="883139" cy="242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828431" y="3412986"/>
            <a:ext cx="4681415" cy="29150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bgerundetes Rechteck 18"/>
          <p:cNvSpPr/>
          <p:nvPr/>
        </p:nvSpPr>
        <p:spPr>
          <a:xfrm>
            <a:off x="828431" y="4128872"/>
            <a:ext cx="4681415" cy="29150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VA-demand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86977"/>
            <a:ext cx="82661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980861" y="5348069"/>
            <a:ext cx="651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 demand = production capacity</a:t>
            </a:r>
            <a:r>
              <a:rPr lang="en-US" dirty="0" smtClean="0"/>
              <a:t>, can be reached by different</a:t>
            </a:r>
          </a:p>
          <a:p>
            <a:r>
              <a:rPr lang="en-US" dirty="0" smtClean="0"/>
              <a:t>compositions of the primary factors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1461477" y="4798646"/>
            <a:ext cx="234461" cy="549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92369" y="1594338"/>
            <a:ext cx="610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level nest: Substitution between VA and intermediates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added exhaustion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8" y="2850661"/>
            <a:ext cx="82756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schweifte Klammer rechts 5"/>
          <p:cNvSpPr/>
          <p:nvPr/>
        </p:nvSpPr>
        <p:spPr>
          <a:xfrm>
            <a:off x="5853723" y="4189046"/>
            <a:ext cx="336062" cy="15083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385169" y="4642357"/>
            <a:ext cx="214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primary factor</a:t>
            </a:r>
          </a:p>
          <a:p>
            <a:r>
              <a:rPr lang="en-US" dirty="0" smtClean="0"/>
              <a:t>cost (w times x)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492738" y="2188308"/>
            <a:ext cx="0" cy="1586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68939" y="1523993"/>
            <a:ext cx="20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 index</a:t>
            </a:r>
            <a:br>
              <a:rPr lang="en-US" dirty="0" smtClean="0"/>
            </a:br>
            <a:r>
              <a:rPr lang="en-US" dirty="0" smtClean="0"/>
              <a:t>“average VA price”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524739" y="2188308"/>
            <a:ext cx="1398953" cy="1586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716246" y="1526347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 aggregate</a:t>
            </a:r>
            <a:br>
              <a:rPr lang="en-US" dirty="0" smtClean="0"/>
            </a:br>
            <a:r>
              <a:rPr lang="en-US" dirty="0" smtClean="0"/>
              <a:t>= production capacity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factor demand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14" y="2180536"/>
            <a:ext cx="81708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mit Pfeil 12"/>
          <p:cNvCxnSpPr/>
          <p:nvPr/>
        </p:nvCxnSpPr>
        <p:spPr>
          <a:xfrm flipH="1">
            <a:off x="2844800" y="2032000"/>
            <a:ext cx="171938" cy="554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844800" y="166469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factor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5533292" y="4181231"/>
            <a:ext cx="687754" cy="851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63992" y="5158154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 intervention:</a:t>
            </a:r>
          </a:p>
          <a:p>
            <a:pPr algn="ctr"/>
            <a:r>
              <a:rPr lang="en-US" dirty="0" smtClean="0"/>
              <a:t>subsidize or tax</a:t>
            </a:r>
          </a:p>
          <a:p>
            <a:pPr algn="ctr"/>
            <a:r>
              <a:rPr lang="en-US" dirty="0" smtClean="0"/>
              <a:t>on factor use, ad valorem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90092" y="1295358"/>
            <a:ext cx="371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VA demand = production capacity</a:t>
            </a:r>
            <a:endParaRPr lang="en-US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1305170" y="1664690"/>
            <a:ext cx="625230" cy="1195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212269" y="515815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Factor demand</a:t>
            </a:r>
          </a:p>
          <a:p>
            <a:pPr algn="ctr"/>
            <a:r>
              <a:rPr lang="en-US" dirty="0" smtClean="0"/>
              <a:t>quantity</a:t>
            </a:r>
            <a:endParaRPr lang="en-US" dirty="0"/>
          </a:p>
        </p:txBody>
      </p:sp>
      <p:cxnSp>
        <p:nvCxnSpPr>
          <p:cNvPr id="28" name="Gerade Verbindung mit Pfeil 27"/>
          <p:cNvCxnSpPr>
            <a:stCxn id="26" idx="0"/>
          </p:cNvCxnSpPr>
          <p:nvPr/>
        </p:nvCxnSpPr>
        <p:spPr>
          <a:xfrm flipH="1" flipV="1">
            <a:off x="1656862" y="4556369"/>
            <a:ext cx="423594" cy="601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demand exhaustion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27" y="2122976"/>
            <a:ext cx="78851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eschweifte Klammer rechts 10"/>
          <p:cNvSpPr/>
          <p:nvPr/>
        </p:nvSpPr>
        <p:spPr>
          <a:xfrm rot="5400000">
            <a:off x="2653181" y="2442169"/>
            <a:ext cx="360609" cy="4008475"/>
          </a:xfrm>
          <a:prstGeom prst="rightBrace">
            <a:avLst>
              <a:gd name="adj1" fmla="val 8333"/>
              <a:gd name="adj2" fmla="val 50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703754" y="4845539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time x = total intermediate cost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5197232" y="2008554"/>
            <a:ext cx="1180122" cy="118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367186" y="134763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Leontief, fixed </a:t>
            </a:r>
            <a:r>
              <a:rPr lang="en-US" i="1" dirty="0" smtClean="0"/>
              <a:t>ind1</a:t>
            </a:r>
          </a:p>
          <a:p>
            <a:r>
              <a:rPr lang="en-US" dirty="0" smtClean="0"/>
              <a:t>shares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1570892" y="1766277"/>
            <a:ext cx="437662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03569" y="1109811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price of intermediates</a:t>
            </a:r>
            <a:br>
              <a:rPr lang="en-US" dirty="0" smtClean="0"/>
            </a:br>
            <a:r>
              <a:rPr lang="en-US" dirty="0" smtClean="0"/>
              <a:t>for industry </a:t>
            </a:r>
            <a:r>
              <a:rPr lang="en-US" i="1" dirty="0" err="1" smtClean="0"/>
              <a:t>ind</a:t>
            </a:r>
            <a:r>
              <a:rPr lang="en-US" dirty="0" smtClean="0"/>
              <a:t> from origin </a:t>
            </a:r>
            <a:r>
              <a:rPr lang="en-US" i="1" dirty="0" err="1" smtClean="0"/>
              <a:t>dest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price by destination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538288"/>
            <a:ext cx="886618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eschweifte Klammer rechts 12"/>
          <p:cNvSpPr/>
          <p:nvPr/>
        </p:nvSpPr>
        <p:spPr>
          <a:xfrm rot="5400000">
            <a:off x="2203796" y="3804488"/>
            <a:ext cx="360609" cy="3391060"/>
          </a:xfrm>
          <a:prstGeom prst="rightBrace">
            <a:avLst>
              <a:gd name="adj1" fmla="val 8333"/>
              <a:gd name="adj2" fmla="val 50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09597" y="5680323"/>
            <a:ext cx="352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Leontief, fixed ind1 shares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5212862" y="2602523"/>
            <a:ext cx="414215" cy="562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697421" y="2399333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 according to</a:t>
            </a:r>
          </a:p>
          <a:p>
            <a:r>
              <a:rPr lang="en-US" dirty="0" smtClean="0"/>
              <a:t>origin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value exhaustion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46" y="1438031"/>
            <a:ext cx="70183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schweifte Klammer rechts 5"/>
          <p:cNvSpPr/>
          <p:nvPr/>
        </p:nvSpPr>
        <p:spPr>
          <a:xfrm>
            <a:off x="6033477" y="2078892"/>
            <a:ext cx="257908" cy="4845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385170" y="218339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 value</a:t>
            </a:r>
            <a:endParaRPr lang="en-US" dirty="0"/>
          </a:p>
        </p:txBody>
      </p:sp>
      <p:sp>
        <p:nvSpPr>
          <p:cNvPr id="8" name="Geschweifte Klammer rechts 7"/>
          <p:cNvSpPr/>
          <p:nvPr/>
        </p:nvSpPr>
        <p:spPr>
          <a:xfrm>
            <a:off x="6291385" y="3235569"/>
            <a:ext cx="312615" cy="25321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6687002" y="4047809"/>
            <a:ext cx="1988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Revenues from</a:t>
            </a:r>
          </a:p>
          <a:p>
            <a:r>
              <a:rPr lang="en-US" dirty="0" smtClean="0"/>
              <a:t>selling to different</a:t>
            </a:r>
          </a:p>
          <a:p>
            <a:r>
              <a:rPr lang="en-US" dirty="0" smtClean="0"/>
              <a:t>destinations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</a:p>
          <a:p>
            <a:r>
              <a:rPr lang="en-US" dirty="0" smtClean="0"/>
              <a:t>Supply side</a:t>
            </a:r>
          </a:p>
          <a:p>
            <a:r>
              <a:rPr lang="en-US" dirty="0" smtClean="0"/>
              <a:t>Households:</a:t>
            </a:r>
          </a:p>
          <a:p>
            <a:pPr lvl="1"/>
            <a:r>
              <a:rPr lang="en-US" dirty="0" smtClean="0"/>
              <a:t>Demand function, saving</a:t>
            </a:r>
          </a:p>
          <a:p>
            <a:pPr lvl="1"/>
            <a:r>
              <a:rPr lang="en-US" dirty="0" smtClean="0"/>
              <a:t>Income generation and income tax</a:t>
            </a:r>
          </a:p>
          <a:p>
            <a:pPr lvl="1"/>
            <a:r>
              <a:rPr lang="en-US" dirty="0" smtClean="0"/>
              <a:t>Net migration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Investment</a:t>
            </a:r>
          </a:p>
          <a:p>
            <a:r>
              <a:rPr lang="en-US" dirty="0" smtClean="0"/>
              <a:t>Market clearing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output (CET)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15" y="2196123"/>
            <a:ext cx="739933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mit Pfeil 10"/>
          <p:cNvCxnSpPr/>
          <p:nvPr/>
        </p:nvCxnSpPr>
        <p:spPr>
          <a:xfrm flipH="1">
            <a:off x="1852246" y="1789723"/>
            <a:ext cx="386129" cy="773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432340" y="16050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Sales for export</a:t>
            </a:r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2993292" y="4478215"/>
            <a:ext cx="828431" cy="1008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821723" y="4879543"/>
            <a:ext cx="4903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 relation between average producer price</a:t>
            </a:r>
          </a:p>
          <a:p>
            <a:r>
              <a:rPr lang="en-US" dirty="0" smtClean="0"/>
              <a:t>and export price, if export price increases,</a:t>
            </a:r>
          </a:p>
          <a:p>
            <a:r>
              <a:rPr lang="en-US" dirty="0" smtClean="0"/>
              <a:t>export (share) increases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390784" y="5931882"/>
            <a:ext cx="693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identically structured equations for regional and rest-of-nation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via interface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481138"/>
            <a:ext cx="87995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quantities and CET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81088"/>
            <a:ext cx="3209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85221"/>
            <a:ext cx="8502858" cy="29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60438"/>
            <a:ext cx="3514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side: Primary factor use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2892425"/>
            <a:ext cx="87709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59" y="960438"/>
            <a:ext cx="36099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input demand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0" y="3414765"/>
            <a:ext cx="8579048" cy="29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One regional aggregate household </a:t>
            </a:r>
            <a:r>
              <a:rPr lang="en-US" dirty="0" smtClean="0"/>
              <a:t>(= no household types)</a:t>
            </a:r>
          </a:p>
          <a:p>
            <a:r>
              <a:rPr lang="en-US" dirty="0" smtClean="0"/>
              <a:t>The household </a:t>
            </a:r>
            <a:r>
              <a:rPr lang="en-US" dirty="0" smtClean="0">
                <a:solidFill>
                  <a:srgbClr val="FF0000"/>
                </a:solidFill>
              </a:rPr>
              <a:t>owns the primary factors </a:t>
            </a:r>
            <a:r>
              <a:rPr lang="en-US" dirty="0" smtClean="0"/>
              <a:t>and receive therefore the primary factor remuneration (besides borrowing from abroad the only income source in the economy!)</a:t>
            </a:r>
          </a:p>
          <a:p>
            <a:r>
              <a:rPr lang="en-US" dirty="0" smtClean="0"/>
              <a:t>Household are utility </a:t>
            </a:r>
            <a:r>
              <a:rPr lang="en-US" dirty="0" err="1" smtClean="0"/>
              <a:t>maximizers</a:t>
            </a:r>
            <a:endParaRPr lang="en-US" dirty="0" smtClean="0"/>
          </a:p>
          <a:p>
            <a:pPr lvl="1"/>
            <a:r>
              <a:rPr lang="en-US" dirty="0" smtClean="0"/>
              <a:t>CD utility (= fixed expenditure shares) for savings and final demand</a:t>
            </a:r>
          </a:p>
          <a:p>
            <a:pPr lvl="1"/>
            <a:r>
              <a:rPr lang="en-US" dirty="0" smtClean="0"/>
              <a:t>Final demand according to LES</a:t>
            </a:r>
          </a:p>
          <a:p>
            <a:pPr lvl="1"/>
            <a:r>
              <a:rPr lang="en-US" dirty="0" smtClean="0"/>
              <a:t>No utility changes from working more or less</a:t>
            </a:r>
          </a:p>
          <a:p>
            <a:r>
              <a:rPr lang="en-US" dirty="0" smtClean="0"/>
              <a:t>Households pay taxes on primary factor income and receive transfers from local government, plus might borrow / put money aside (= not invested!)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Households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55485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56073" y="1268760"/>
            <a:ext cx="100811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Factor Income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2000" y="32849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10930" y="2627288"/>
            <a:ext cx="504056" cy="1233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1600" y="1844824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71654" y="1484784"/>
            <a:ext cx="235227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971600" y="4077072"/>
            <a:ext cx="2952328" cy="1440160"/>
          </a:xfrm>
          <a:prstGeom prst="bentConnector3">
            <a:avLst>
              <a:gd name="adj1" fmla="val 119"/>
            </a:avLst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5576" y="5733256"/>
            <a:ext cx="120738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Subsidies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1124001" y="4077072"/>
            <a:ext cx="235266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income and its exhaustion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56" y="1140314"/>
            <a:ext cx="76088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56" y="4435964"/>
            <a:ext cx="70659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83046" y="1751682"/>
            <a:ext cx="1509311" cy="1983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605927" y="4924539"/>
            <a:ext cx="1509311" cy="1983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Elbow Connector 9"/>
          <p:cNvCxnSpPr>
            <a:stCxn id="6" idx="1"/>
            <a:endCxn id="8" idx="1"/>
          </p:cNvCxnSpPr>
          <p:nvPr/>
        </p:nvCxnSpPr>
        <p:spPr>
          <a:xfrm rot="10800000" flipV="1">
            <a:off x="605928" y="1850833"/>
            <a:ext cx="77119" cy="3172857"/>
          </a:xfrm>
          <a:prstGeom prst="bentConnector3">
            <a:avLst>
              <a:gd name="adj1" fmla="val 653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primary factor income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5" y="2049096"/>
            <a:ext cx="75326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flipH="1">
            <a:off x="5072185" y="3216925"/>
            <a:ext cx="860715" cy="5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932900" y="2776251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to supply side:</a:t>
            </a:r>
            <a:br>
              <a:rPr lang="en-US" dirty="0" smtClean="0"/>
            </a:br>
            <a:r>
              <a:rPr lang="en-US" dirty="0" smtClean="0"/>
              <a:t>primary factor use</a:t>
            </a:r>
            <a:br>
              <a:rPr lang="en-US" dirty="0" smtClean="0"/>
            </a:br>
            <a:r>
              <a:rPr lang="en-US" dirty="0" smtClean="0"/>
              <a:t>in industries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719015" y="1401857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Households are assumed to own the production factors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feld 8"/>
          <p:cNvSpPr txBox="1"/>
          <p:nvPr/>
        </p:nvSpPr>
        <p:spPr>
          <a:xfrm>
            <a:off x="6085300" y="4309682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Prices paid by industries</a:t>
            </a:r>
            <a:br>
              <a:rPr lang="en-US" dirty="0" smtClean="0"/>
            </a:br>
            <a:r>
              <a:rPr lang="en-US" dirty="0" smtClean="0"/>
              <a:t>(need not be identical,</a:t>
            </a:r>
          </a:p>
          <a:p>
            <a:r>
              <a:rPr lang="en-US" dirty="0" smtClean="0"/>
              <a:t>depends on factor market</a:t>
            </a:r>
            <a:br>
              <a:rPr lang="en-US" dirty="0" smtClean="0"/>
            </a:br>
            <a:r>
              <a:rPr lang="en-US" dirty="0" smtClean="0"/>
              <a:t>structure)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5221996" y="3944041"/>
            <a:ext cx="863304" cy="965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income taxes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53" y="1513515"/>
            <a:ext cx="85994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00185" y="4656765"/>
            <a:ext cx="724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Model distinguishes between </a:t>
            </a:r>
            <a:r>
              <a:rPr lang="en-US" dirty="0" smtClean="0">
                <a:solidFill>
                  <a:srgbClr val="FF0000"/>
                </a:solidFill>
              </a:rPr>
              <a:t>national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regional income tax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National tax rate might differ between regions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Change in national tax rates (= possible closure for state budget) by</a:t>
            </a:r>
            <a:br>
              <a:rPr lang="en-US" dirty="0" smtClean="0"/>
            </a:br>
            <a:r>
              <a:rPr lang="en-US" dirty="0" smtClean="0"/>
              <a:t>  updating regional specific national tax rates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9485" y="2214396"/>
            <a:ext cx="1888286" cy="1983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306630" y="3071884"/>
            <a:ext cx="1888286" cy="1983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3049832" y="2487982"/>
            <a:ext cx="2028944" cy="1983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le 8"/>
          <p:cNvSpPr/>
          <p:nvPr/>
        </p:nvSpPr>
        <p:spPr>
          <a:xfrm>
            <a:off x="1472563" y="3631912"/>
            <a:ext cx="2028944" cy="1983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2544896" y="3830216"/>
            <a:ext cx="1579038" cy="826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72000" y="2686286"/>
            <a:ext cx="1222872" cy="1970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CGEs for CAPRI?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Pillar II does not only target agricultural sector</a:t>
            </a:r>
          </a:p>
          <a:p>
            <a:r>
              <a:rPr lang="en-US" dirty="0" smtClean="0"/>
              <a:t>Importance of agriculture for employment, income and up- and downstream industries can be still high in some rural regions of the EU</a:t>
            </a:r>
          </a:p>
          <a:p>
            <a:r>
              <a:rPr lang="en-US" dirty="0" smtClean="0"/>
              <a:t>The CGEs are a tool which can be used independently from the supply and market part of CAPRI, e.g. to analyze impact of the structural funds</a:t>
            </a:r>
          </a:p>
          <a:p>
            <a:r>
              <a:rPr lang="en-US" dirty="0" smtClean="0"/>
              <a:t>Closed accounting across </a:t>
            </a:r>
            <a:r>
              <a:rPr lang="en-US" dirty="0" smtClean="0"/>
              <a:t>sectors based on CGEs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final demand (1)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24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LES – Linear Expenditure System</a:t>
            </a:r>
          </a:p>
          <a:p>
            <a:pPr lvl="1" eaLnBrk="1" hangingPunct="1"/>
            <a:r>
              <a:rPr lang="en-US" dirty="0" smtClean="0"/>
              <a:t>Stone-Geary Utility function (CD with constant term), </a:t>
            </a:r>
            <a:r>
              <a:rPr lang="en-US" dirty="0" smtClean="0">
                <a:sym typeface="Symbol"/>
              </a:rPr>
              <a:t> = demands independent of prices and income,  = marginal budget shares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Leads to the following demand functions: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2857500" y="2819400"/>
          <a:ext cx="3584575" cy="1219200"/>
        </p:xfrm>
        <a:graphic>
          <a:graphicData uri="http://schemas.openxmlformats.org/presentationml/2006/ole">
            <p:oleObj spid="_x0000_s1026" name="Equation" r:id="rId3" imgW="1193760" imgH="406080" progId="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1524000" y="4675188"/>
          <a:ext cx="5754688" cy="1573212"/>
        </p:xfrm>
        <a:graphic>
          <a:graphicData uri="http://schemas.openxmlformats.org/presentationml/2006/ole">
            <p:oleObj spid="_x0000_s1027" name="Equation" r:id="rId4" imgW="176508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final demand (2)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2" y="1642895"/>
            <a:ext cx="8628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88125" y="1126341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 = marginal budget shares</a:t>
            </a:r>
            <a:endParaRPr lang="de-DE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880682" y="1495673"/>
            <a:ext cx="2451482" cy="1578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final demand (3)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eaLnBrk="1" hangingPunct="1"/>
            <a:r>
              <a:rPr lang="en-US" dirty="0" smtClean="0"/>
              <a:t>Linear Engel curves (= marginal budget shares fixed)</a:t>
            </a:r>
          </a:p>
          <a:p>
            <a:pPr eaLnBrk="1" hangingPunct="1"/>
            <a:r>
              <a:rPr lang="en-US" dirty="0" smtClean="0"/>
              <a:t>No inferior commodities (marginal budget shares </a:t>
            </a:r>
            <a:r>
              <a:rPr lang="el-GR" dirty="0" smtClean="0"/>
              <a:t>β</a:t>
            </a:r>
            <a:r>
              <a:rPr lang="de-DE" dirty="0" smtClean="0"/>
              <a:t> &gt;0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Only gross complements (a price increase in p1 reduces non-committed income and therefore decreases ALL demand quantities)</a:t>
            </a:r>
          </a:p>
          <a:p>
            <a:pPr eaLnBrk="1" hangingPunct="1"/>
            <a:r>
              <a:rPr lang="en-US" dirty="0" smtClean="0"/>
              <a:t>Only inelastic demand</a:t>
            </a:r>
          </a:p>
          <a:p>
            <a:pPr eaLnBrk="1" hangingPunct="1"/>
            <a:r>
              <a:rPr lang="en-US" dirty="0" smtClean="0"/>
              <a:t>Calibration: determine commitments such that quantities are demanded at prices and income of calibration point (see </a:t>
            </a:r>
            <a:r>
              <a:rPr lang="en-US" dirty="0" err="1" smtClean="0"/>
              <a:t>regcge</a:t>
            </a:r>
            <a:r>
              <a:rPr lang="en-US" dirty="0" smtClean="0"/>
              <a:t>\cal_les.gms)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447800" y="1141162"/>
          <a:ext cx="5754688" cy="1573213"/>
        </p:xfrm>
        <a:graphic>
          <a:graphicData uri="http://schemas.openxmlformats.org/presentationml/2006/ole">
            <p:oleObj spid="_x0000_s2052" name="Equation" r:id="rId3" imgW="176508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final demand (4)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86" y="1383323"/>
            <a:ext cx="65325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mit Pfeil 11"/>
          <p:cNvCxnSpPr/>
          <p:nvPr/>
        </p:nvCxnSpPr>
        <p:spPr>
          <a:xfrm flipV="1">
            <a:off x="1703754" y="3477846"/>
            <a:ext cx="312615" cy="1656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320800" y="5275385"/>
            <a:ext cx="541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Commitments = constant terms of demand function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3180862" y="3587262"/>
            <a:ext cx="351692" cy="992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532554" y="4681415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price </a:t>
            </a:r>
            <a:r>
              <a:rPr lang="en-US" dirty="0" smtClean="0"/>
              <a:t>for product </a:t>
            </a:r>
            <a:r>
              <a:rPr lang="en-US" i="1" dirty="0" smtClean="0"/>
              <a:t>ind1</a:t>
            </a:r>
            <a:br>
              <a:rPr lang="en-US" i="1" dirty="0" smtClean="0"/>
            </a:br>
            <a:r>
              <a:rPr lang="en-US" sz="1400" dirty="0" smtClean="0"/>
              <a:t>(from regional, rest of nation and imports)</a:t>
            </a:r>
            <a:endParaRPr lang="en-US" sz="1400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5017478" y="3079263"/>
            <a:ext cx="969107" cy="799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486400" y="3876442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value of final demand</a:t>
            </a:r>
            <a:br>
              <a:rPr lang="en-US" dirty="0" smtClean="0"/>
            </a:br>
            <a:r>
              <a:rPr lang="en-US" dirty="0" smtClean="0"/>
              <a:t>per head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1320800" y="2532185"/>
            <a:ext cx="4353169" cy="547078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Households, final demand (5)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39" y="1742830"/>
            <a:ext cx="617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 migration (1)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149351"/>
            <a:ext cx="8529637" cy="2970957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Population size </a:t>
            </a:r>
            <a:r>
              <a:rPr lang="de-DE" dirty="0" smtClean="0"/>
              <a:t>is a linear function of </a:t>
            </a:r>
            <a:r>
              <a:rPr lang="de-DE" dirty="0" smtClean="0">
                <a:solidFill>
                  <a:srgbClr val="FF0000"/>
                </a:solidFill>
              </a:rPr>
              <a:t>regional per capita income </a:t>
            </a:r>
            <a:r>
              <a:rPr lang="de-DE" dirty="0" smtClean="0"/>
              <a:t>and </a:t>
            </a:r>
            <a:r>
              <a:rPr lang="de-DE" dirty="0" smtClean="0">
                <a:solidFill>
                  <a:srgbClr val="FF0000"/>
                </a:solidFill>
              </a:rPr>
              <a:t>employment rate</a:t>
            </a:r>
            <a:r>
              <a:rPr lang="de-DE" dirty="0" smtClean="0"/>
              <a:t>, compared to national averages</a:t>
            </a:r>
          </a:p>
          <a:p>
            <a:r>
              <a:rPr lang="de-DE" dirty="0" smtClean="0"/>
              <a:t>Updates also the available labor force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endParaRPr lang="de-DE" dirty="0" smtClean="0"/>
          </a:p>
          <a:p>
            <a:r>
              <a:rPr lang="de-DE" dirty="0" smtClean="0"/>
              <a:t>Correction term ensures that sum of net migration over regions is zero</a:t>
            </a:r>
          </a:p>
          <a:p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98" y="3725935"/>
            <a:ext cx="65325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 migration (2)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945" y="1311872"/>
            <a:ext cx="6827837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6136396" y="3018622"/>
            <a:ext cx="341522" cy="209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1982" y="2148288"/>
            <a:ext cx="2249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Relative difference</a:t>
            </a:r>
            <a:br>
              <a:rPr lang="de-DE" dirty="0" smtClean="0"/>
            </a:br>
            <a:r>
              <a:rPr lang="de-DE" dirty="0" smtClean="0"/>
              <a:t>... between regional</a:t>
            </a:r>
          </a:p>
          <a:p>
            <a:r>
              <a:rPr lang="de-DE" dirty="0" smtClean="0"/>
              <a:t>and national income</a:t>
            </a:r>
          </a:p>
          <a:p>
            <a:r>
              <a:rPr lang="de-DE" dirty="0" smtClean="0"/>
              <a:t>per capita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643841" y="3988616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of employment</a:t>
            </a:r>
          </a:p>
          <a:p>
            <a:r>
              <a:rPr lang="de-DE" dirty="0" smtClean="0"/>
              <a:t>rates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93176" y="4395730"/>
            <a:ext cx="484742" cy="33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 capita income, regional and national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700213"/>
            <a:ext cx="6570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Employment rate, regional and national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77" y="1115343"/>
            <a:ext cx="6343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77" y="4380238"/>
            <a:ext cx="71802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results in the interface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34" y="3485641"/>
            <a:ext cx="8868572" cy="20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50825" y="5666154"/>
            <a:ext cx="8308365" cy="742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Attention: An increase in income does not necessarily imply I am better off … beware of price changes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7252677" y="3366085"/>
            <a:ext cx="1306513" cy="119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8185" y="27197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consumption</a:t>
            </a:r>
          </a:p>
          <a:p>
            <a:r>
              <a:rPr lang="en-US" dirty="0" smtClean="0"/>
              <a:t>generates welfare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31" y="1605329"/>
            <a:ext cx="3429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CGEs for CAPRI?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Funds available via EU Framework project CAPRI-RD 2009-2013</a:t>
            </a:r>
          </a:p>
          <a:p>
            <a:r>
              <a:rPr lang="en-US" dirty="0" smtClean="0"/>
              <a:t>Main contributors:</a:t>
            </a:r>
          </a:p>
          <a:p>
            <a:pPr lvl="1"/>
            <a:r>
              <a:rPr lang="en-US" dirty="0" smtClean="0"/>
              <a:t>Marc Müller and Emanuele </a:t>
            </a:r>
            <a:r>
              <a:rPr lang="en-US" dirty="0" err="1" smtClean="0"/>
              <a:t>Ferrarri</a:t>
            </a:r>
            <a:r>
              <a:rPr lang="en-US" dirty="0" smtClean="0"/>
              <a:t> for EU SAMS, Hassan Dudu for Turkey, Ales Kuhar for Croatia</a:t>
            </a:r>
          </a:p>
          <a:p>
            <a:pPr lvl="1"/>
            <a:r>
              <a:rPr lang="en-US" dirty="0" smtClean="0"/>
              <a:t>Hannu Törmä and </a:t>
            </a:r>
            <a:r>
              <a:rPr lang="en-US" dirty="0" err="1" smtClean="0"/>
              <a:t>Kazia</a:t>
            </a:r>
            <a:r>
              <a:rPr lang="en-US" dirty="0" smtClean="0"/>
              <a:t> </a:t>
            </a:r>
            <a:r>
              <a:rPr lang="en-US" dirty="0" err="1" smtClean="0"/>
              <a:t>Zwazalinska</a:t>
            </a:r>
            <a:r>
              <a:rPr lang="en-US" dirty="0" smtClean="0"/>
              <a:t> for conceptual template and GEMPACK version, building on REGFIN</a:t>
            </a:r>
          </a:p>
          <a:p>
            <a:pPr lvl="1"/>
            <a:r>
              <a:rPr lang="en-US" dirty="0" err="1" smtClean="0"/>
              <a:t>Kazia</a:t>
            </a:r>
            <a:r>
              <a:rPr lang="en-US" dirty="0" smtClean="0"/>
              <a:t>, Peter Witzke, Janet Dwyer and others for mapping Pillar II instruments to shocks for CGE</a:t>
            </a:r>
          </a:p>
          <a:p>
            <a:pPr lvl="1"/>
            <a:r>
              <a:rPr lang="en-US" dirty="0" err="1" smtClean="0"/>
              <a:t>Torbjoern</a:t>
            </a:r>
            <a:r>
              <a:rPr lang="en-US" dirty="0" smtClean="0"/>
              <a:t> </a:t>
            </a:r>
            <a:r>
              <a:rPr lang="en-US" dirty="0" err="1" smtClean="0"/>
              <a:t>Jasson</a:t>
            </a:r>
            <a:r>
              <a:rPr lang="en-US" dirty="0" smtClean="0"/>
              <a:t> and Wolfgang </a:t>
            </a:r>
            <a:r>
              <a:rPr lang="en-US" dirty="0" err="1" smtClean="0"/>
              <a:t>Britz</a:t>
            </a:r>
            <a:r>
              <a:rPr lang="en-US" dirty="0" smtClean="0"/>
              <a:t> for link CGE-PE</a:t>
            </a:r>
          </a:p>
          <a:p>
            <a:pPr lvl="1"/>
            <a:r>
              <a:rPr lang="en-US" dirty="0" smtClean="0"/>
              <a:t>Wolfgang for GAMS version, including some conceptual changes, and GUI implementation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analysis households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74" y="2390776"/>
            <a:ext cx="8800001" cy="16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flipV="1">
            <a:off x="4032738" y="3915508"/>
            <a:ext cx="1016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055447" y="4626708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Deflated with consumer price</a:t>
            </a:r>
            <a:br>
              <a:rPr lang="en-US" dirty="0" smtClean="0"/>
            </a:b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411785" y="542543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Money metric per capita</a:t>
            </a:r>
            <a:endParaRPr lang="en-US" dirty="0"/>
          </a:p>
        </p:txBody>
      </p:sp>
      <p:cxnSp>
        <p:nvCxnSpPr>
          <p:cNvPr id="11" name="Gerade Verbindung mit Pfeil 10"/>
          <p:cNvCxnSpPr>
            <a:stCxn id="9" idx="0"/>
          </p:cNvCxnSpPr>
          <p:nvPr/>
        </p:nvCxnSpPr>
        <p:spPr>
          <a:xfrm flipV="1">
            <a:off x="5735224" y="3915509"/>
            <a:ext cx="954745" cy="1509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Government account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1070486" y="1415770"/>
            <a:ext cx="6850642" cy="4248472"/>
            <a:chOff x="455072" y="1844824"/>
            <a:chExt cx="6850642" cy="4248472"/>
          </a:xfrm>
        </p:grpSpPr>
        <p:sp>
          <p:nvSpPr>
            <p:cNvPr id="6" name="Rectangle 5"/>
            <p:cNvSpPr/>
            <p:nvPr/>
          </p:nvSpPr>
          <p:spPr>
            <a:xfrm>
              <a:off x="2483768" y="3610018"/>
              <a:ext cx="1080120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National Gov't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072" y="5445224"/>
              <a:ext cx="138599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Investment Tax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5072" y="4581128"/>
              <a:ext cx="138599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Sales Tax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072" y="3610018"/>
              <a:ext cx="1380624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Prod. Tax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5072" y="2755864"/>
              <a:ext cx="138599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Factor Tax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CLOSURE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072" y="1916832"/>
              <a:ext cx="1380624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Income Tax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CLOSURE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41068" y="2264703"/>
              <a:ext cx="1182760" cy="13453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841068" y="3172824"/>
              <a:ext cx="642700" cy="437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6" idx="1"/>
            </p:cNvCxnSpPr>
            <p:nvPr/>
          </p:nvCxnSpPr>
          <p:spPr>
            <a:xfrm>
              <a:off x="1835696" y="3934054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841068" y="4258090"/>
              <a:ext cx="642700" cy="6470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  <a:endCxn id="6" idx="2"/>
            </p:cNvCxnSpPr>
            <p:nvPr/>
          </p:nvCxnSpPr>
          <p:spPr>
            <a:xfrm flipV="1">
              <a:off x="1841068" y="4258090"/>
              <a:ext cx="1182760" cy="15111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627784" y="1844824"/>
              <a:ext cx="122413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Borrowing</a:t>
              </a:r>
              <a:endParaRPr lang="en-GB" dirty="0"/>
            </a:p>
          </p:txBody>
        </p:sp>
        <p:cxnSp>
          <p:nvCxnSpPr>
            <p:cNvPr id="18" name="Straight Arrow Connector 17"/>
            <p:cNvCxnSpPr>
              <a:stCxn id="17" idx="2"/>
              <a:endCxn id="6" idx="0"/>
            </p:cNvCxnSpPr>
            <p:nvPr/>
          </p:nvCxnSpPr>
          <p:spPr>
            <a:xfrm flipH="1">
              <a:off x="3023828" y="2492896"/>
              <a:ext cx="216024" cy="11171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283968" y="3610018"/>
              <a:ext cx="1080120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Loca</a:t>
              </a:r>
              <a:endParaRPr lang="en-GB" dirty="0" smtClean="0"/>
            </a:p>
            <a:p>
              <a:pPr algn="ctr"/>
              <a:r>
                <a:rPr lang="en-GB" dirty="0" smtClean="0"/>
                <a:t>Gov't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54828" y="4952475"/>
              <a:ext cx="1080120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EU Budget</a:t>
              </a:r>
            </a:p>
          </p:txBody>
        </p:sp>
        <p:cxnSp>
          <p:nvCxnSpPr>
            <p:cNvPr id="21" name="Straight Arrow Connector 20"/>
            <p:cNvCxnSpPr>
              <a:stCxn id="20" idx="0"/>
              <a:endCxn id="19" idx="2"/>
            </p:cNvCxnSpPr>
            <p:nvPr/>
          </p:nvCxnSpPr>
          <p:spPr>
            <a:xfrm flipV="1">
              <a:off x="3394888" y="4258090"/>
              <a:ext cx="1429140" cy="6943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3"/>
            </p:cNvCxnSpPr>
            <p:nvPr/>
          </p:nvCxnSpPr>
          <p:spPr>
            <a:xfrm>
              <a:off x="3563888" y="3934054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9" idx="0"/>
            </p:cNvCxnSpPr>
            <p:nvPr/>
          </p:nvCxnSpPr>
          <p:spPr>
            <a:xfrm>
              <a:off x="1841068" y="2240868"/>
              <a:ext cx="2982960" cy="1369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796136" y="2925443"/>
              <a:ext cx="122413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Cobb-</a:t>
              </a:r>
            </a:p>
            <a:p>
              <a:pPr algn="ctr"/>
              <a:r>
                <a:rPr lang="en-GB" dirty="0" smtClean="0"/>
                <a:t>Douglas</a:t>
              </a:r>
              <a:endParaRPr lang="en-GB" dirty="0"/>
            </a:p>
          </p:txBody>
        </p:sp>
        <p:cxnSp>
          <p:nvCxnSpPr>
            <p:cNvPr id="25" name="Straight Arrow Connector 24"/>
            <p:cNvCxnSpPr>
              <a:stCxn id="19" idx="3"/>
              <a:endCxn id="24" idx="1"/>
            </p:cNvCxnSpPr>
            <p:nvPr/>
          </p:nvCxnSpPr>
          <p:spPr>
            <a:xfrm flipV="1">
              <a:off x="5364088" y="3249479"/>
              <a:ext cx="432048" cy="684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  <a:endCxn id="27" idx="2"/>
            </p:cNvCxnSpPr>
            <p:nvPr/>
          </p:nvCxnSpPr>
          <p:spPr>
            <a:xfrm flipV="1">
              <a:off x="6408204" y="2547511"/>
              <a:ext cx="0" cy="3779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96136" y="1899439"/>
              <a:ext cx="122413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Savings</a:t>
              </a:r>
              <a:endParaRPr lang="en-GB" dirty="0"/>
            </a:p>
          </p:txBody>
        </p:sp>
        <p:cxnSp>
          <p:nvCxnSpPr>
            <p:cNvPr id="28" name="Straight Arrow Connector 27"/>
            <p:cNvCxnSpPr>
              <a:stCxn id="24" idx="2"/>
              <a:endCxn id="29" idx="0"/>
            </p:cNvCxnSpPr>
            <p:nvPr/>
          </p:nvCxnSpPr>
          <p:spPr>
            <a:xfrm>
              <a:off x="6408204" y="3573515"/>
              <a:ext cx="67766" cy="3595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646225" y="3933056"/>
              <a:ext cx="1659489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Consumption</a:t>
              </a:r>
              <a:endParaRPr lang="en-GB" dirty="0"/>
            </a:p>
          </p:txBody>
        </p:sp>
        <p:cxnSp>
          <p:nvCxnSpPr>
            <p:cNvPr id="30" name="Straight Arrow Connector 29"/>
            <p:cNvCxnSpPr>
              <a:endCxn id="31" idx="2"/>
            </p:cNvCxnSpPr>
            <p:nvPr/>
          </p:nvCxnSpPr>
          <p:spPr>
            <a:xfrm flipV="1">
              <a:off x="4851089" y="2871547"/>
              <a:ext cx="72008" cy="7304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311029" y="2223475"/>
              <a:ext cx="122413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Subsidies to HHs</a:t>
              </a:r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4860477" y="5051176"/>
            <a:ext cx="851623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Com. 1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964283" y="5065621"/>
            <a:ext cx="74936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6821367" y="5065621"/>
            <a:ext cx="89337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Com. N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959671" y="4524295"/>
            <a:ext cx="2759836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Fixed Budget Share</a:t>
            </a:r>
            <a:endParaRPr lang="en-GB" dirty="0"/>
          </a:p>
        </p:txBody>
      </p:sp>
      <p:cxnSp>
        <p:nvCxnSpPr>
          <p:cNvPr id="36" name="Straight Arrow Connector 35"/>
          <p:cNvCxnSpPr>
            <a:stCxn id="29" idx="2"/>
            <a:endCxn id="35" idx="0"/>
          </p:cNvCxnSpPr>
          <p:nvPr/>
        </p:nvCxnSpPr>
        <p:spPr>
          <a:xfrm flipH="1">
            <a:off x="6339589" y="4152074"/>
            <a:ext cx="751795" cy="372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2"/>
            <a:endCxn id="32" idx="0"/>
          </p:cNvCxnSpPr>
          <p:nvPr/>
        </p:nvCxnSpPr>
        <p:spPr>
          <a:xfrm flipH="1">
            <a:off x="5286289" y="4848331"/>
            <a:ext cx="1053300" cy="202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2"/>
            <a:endCxn id="33" idx="0"/>
          </p:cNvCxnSpPr>
          <p:nvPr/>
        </p:nvCxnSpPr>
        <p:spPr>
          <a:xfrm flipH="1">
            <a:off x="6338964" y="4848331"/>
            <a:ext cx="625" cy="217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  <a:endCxn id="34" idx="0"/>
          </p:cNvCxnSpPr>
          <p:nvPr/>
        </p:nvCxnSpPr>
        <p:spPr>
          <a:xfrm>
            <a:off x="6339589" y="4848331"/>
            <a:ext cx="928467" cy="217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government, income and spending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755" y="1927952"/>
            <a:ext cx="69611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lbow Connector 5"/>
          <p:cNvCxnSpPr>
            <a:stCxn id="12" idx="3"/>
          </p:cNvCxnSpPr>
          <p:nvPr/>
        </p:nvCxnSpPr>
        <p:spPr>
          <a:xfrm>
            <a:off x="2235569" y="2726417"/>
            <a:ext cx="1366947" cy="9201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604" y="2126252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Taxes on </a:t>
            </a:r>
            <a:br>
              <a:rPr lang="de-DE" dirty="0" smtClean="0"/>
            </a:br>
            <a:r>
              <a:rPr lang="de-DE" dirty="0" smtClean="0"/>
              <a:t>regional primary</a:t>
            </a:r>
            <a:br>
              <a:rPr lang="de-DE" dirty="0" smtClean="0"/>
            </a:br>
            <a:r>
              <a:rPr lang="de-DE" dirty="0" smtClean="0"/>
              <a:t>facctor</a:t>
            </a:r>
            <a:br>
              <a:rPr lang="de-DE" dirty="0" smtClean="0"/>
            </a:br>
            <a:r>
              <a:rPr lang="de-DE" dirty="0" smtClean="0"/>
              <a:t>earnings</a:t>
            </a:r>
            <a:endParaRPr lang="de-DE" dirty="0"/>
          </a:p>
        </p:txBody>
      </p:sp>
      <p:cxnSp>
        <p:nvCxnSpPr>
          <p:cNvPr id="15" name="Elbow Connector 14"/>
          <p:cNvCxnSpPr>
            <a:stCxn id="17" idx="3"/>
          </p:cNvCxnSpPr>
          <p:nvPr/>
        </p:nvCxnSpPr>
        <p:spPr>
          <a:xfrm flipV="1">
            <a:off x="1605704" y="3800821"/>
            <a:ext cx="1996812" cy="1218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9004" y="4557306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Share of</a:t>
            </a:r>
          </a:p>
          <a:p>
            <a:r>
              <a:rPr lang="de-DE" dirty="0" smtClean="0"/>
              <a:t>national</a:t>
            </a:r>
          </a:p>
          <a:p>
            <a:r>
              <a:rPr lang="de-DE" dirty="0" smtClean="0"/>
              <a:t>taxes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government, balance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819" y="1791188"/>
            <a:ext cx="6210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/>
          <p:nvPr/>
        </p:nvCxnSpPr>
        <p:spPr>
          <a:xfrm flipV="1">
            <a:off x="4759287" y="2082188"/>
            <a:ext cx="1751682" cy="1696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0969" y="1759022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Regional</a:t>
            </a:r>
            <a:br>
              <a:rPr lang="de-DE" dirty="0" smtClean="0"/>
            </a:br>
            <a:r>
              <a:rPr lang="de-DE" dirty="0" smtClean="0"/>
              <a:t>Household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83846" y="4439798"/>
            <a:ext cx="7146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66041" y="413132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Final</a:t>
            </a:r>
            <a:br>
              <a:rPr lang="de-DE" dirty="0" smtClean="0"/>
            </a:br>
            <a:r>
              <a:rPr lang="de-DE" dirty="0" smtClean="0"/>
              <a:t>demand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government, final demand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310" y="2247441"/>
            <a:ext cx="63436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940627" y="1784733"/>
            <a:ext cx="22033" cy="1277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5552" y="1432191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Marginal budget shares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39827" y="158642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</a:t>
            </a:r>
            <a:r>
              <a:rPr lang="de-DE" dirty="0" smtClean="0"/>
              <a:t>ES</a:t>
            </a:r>
            <a:r>
              <a:rPr lang="de-DE" dirty="0" smtClean="0"/>
              <a:t>, as for households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government, final demand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2066925"/>
            <a:ext cx="70183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8639" y="1178805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Similar to household: income minus saving minus exogenous</a:t>
            </a:r>
          </a:p>
          <a:p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quantities</a:t>
            </a:r>
            <a:r>
              <a:rPr lang="de-DE" dirty="0" smtClean="0"/>
              <a:t>  = non-</a:t>
            </a:r>
            <a:r>
              <a:rPr lang="de-DE" dirty="0" err="1" smtClean="0"/>
              <a:t>committed</a:t>
            </a:r>
            <a:r>
              <a:rPr lang="de-DE" dirty="0" smtClean="0"/>
              <a:t> income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410" y="5463448"/>
            <a:ext cx="6894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019" y="4817117"/>
            <a:ext cx="672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Currently, </a:t>
            </a:r>
            <a:r>
              <a:rPr lang="de-DE" dirty="0" smtClean="0">
                <a:solidFill>
                  <a:srgbClr val="FF0000"/>
                </a:solidFill>
              </a:rPr>
              <a:t>marginal = average budget shares </a:t>
            </a:r>
            <a:r>
              <a:rPr lang="de-DE" dirty="0" smtClean="0"/>
              <a:t>in calibration point,</a:t>
            </a:r>
          </a:p>
          <a:p>
            <a:r>
              <a:rPr lang="de-DE" dirty="0" smtClean="0"/>
              <a:t>See regcge\regcge_ini.gms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 government income (1)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72" y="1194015"/>
            <a:ext cx="6970713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998" y="1024565"/>
            <a:ext cx="68087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 government income (2)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2534926"/>
            <a:ext cx="68754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 government balance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98" y="2466581"/>
            <a:ext cx="69135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2898" y="1740665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National government has no own consumption, sole distribution agency</a:t>
            </a:r>
            <a:endParaRPr lang="de-DE" dirty="0"/>
          </a:p>
        </p:txBody>
      </p:sp>
      <p:sp>
        <p:nvSpPr>
          <p:cNvPr id="7" name="Rounded Rectangle 6"/>
          <p:cNvSpPr/>
          <p:nvPr/>
        </p:nvSpPr>
        <p:spPr>
          <a:xfrm>
            <a:off x="1233889" y="4362680"/>
            <a:ext cx="2280492" cy="38559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Tax transfers to local government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91957"/>
            <a:ext cx="66944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83" y="3429000"/>
            <a:ext cx="75612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61859" y="1498294"/>
            <a:ext cx="1947345" cy="38559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ounded Rectangle 16"/>
          <p:cNvSpPr/>
          <p:nvPr/>
        </p:nvSpPr>
        <p:spPr>
          <a:xfrm>
            <a:off x="1366302" y="2489812"/>
            <a:ext cx="2765023" cy="38559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736504" y="3624550"/>
            <a:ext cx="2765023" cy="38559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Elbow Connector 19"/>
          <p:cNvCxnSpPr>
            <a:stCxn id="18" idx="3"/>
            <a:endCxn id="17" idx="3"/>
          </p:cNvCxnSpPr>
          <p:nvPr/>
        </p:nvCxnSpPr>
        <p:spPr>
          <a:xfrm flipV="1">
            <a:off x="3501527" y="2682607"/>
            <a:ext cx="629798" cy="1134738"/>
          </a:xfrm>
          <a:prstGeom prst="bentConnector3">
            <a:avLst>
              <a:gd name="adj1" fmla="val 1362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country CGEs for EU MS, Turkey and Croatia</a:t>
            </a:r>
          </a:p>
          <a:p>
            <a:r>
              <a:rPr lang="en-US" dirty="0" smtClean="0"/>
              <a:t>Trade represented by export demand and import supply functions (open economy), no bi-lateral trade or global closure in opposite to GTAP derived CGEs</a:t>
            </a:r>
          </a:p>
          <a:p>
            <a:r>
              <a:rPr lang="en-US" dirty="0" smtClean="0"/>
              <a:t>11 sectors (SAMs features some more)</a:t>
            </a:r>
          </a:p>
          <a:p>
            <a:r>
              <a:rPr lang="en-US" dirty="0" smtClean="0"/>
              <a:t>Regionalized to NUTS2 regions (ca. 250 regions for EU)</a:t>
            </a:r>
          </a:p>
          <a:p>
            <a:r>
              <a:rPr lang="en-US" dirty="0" smtClean="0"/>
              <a:t>Comparative-static (ex-post or in future time points, baseline aligned to CAPRI)</a:t>
            </a:r>
          </a:p>
          <a:p>
            <a:r>
              <a:rPr lang="en-US" dirty="0" smtClean="0"/>
              <a:t>As usual in CGEs, quantities are expressed in constant monetary units (not physical ones)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account in interface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68" y="1431719"/>
            <a:ext cx="8487620" cy="17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50" y="4200526"/>
            <a:ext cx="8495238" cy="169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flipH="1">
            <a:off x="3282462" y="3087077"/>
            <a:ext cx="5017476" cy="231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157163" y="984096"/>
            <a:ext cx="8529637" cy="470130"/>
          </a:xfrm>
        </p:spPr>
        <p:txBody>
          <a:bodyPr/>
          <a:lstStyle/>
          <a:p>
            <a:r>
              <a:rPr lang="en-US" dirty="0" smtClean="0"/>
              <a:t>Investments = savings at regional level, total investment distribution with fixed shares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1537893"/>
            <a:ext cx="644683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284890" y="4296579"/>
            <a:ext cx="3267611" cy="38559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2734750" y="5816906"/>
            <a:ext cx="1980470" cy="196481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1510042" y="1962826"/>
            <a:ext cx="1980470" cy="196481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final demand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1706" y="1180132"/>
            <a:ext cx="41217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final demand in utility equivalents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(= utility of </a:t>
            </a:r>
            <a:r>
              <a:rPr lang="en-US" sz="1600" dirty="0" err="1" smtClean="0"/>
              <a:t>Armington</a:t>
            </a:r>
            <a:r>
              <a:rPr lang="en-US" sz="1600" dirty="0" smtClean="0"/>
              <a:t> CES demand system)</a:t>
            </a:r>
            <a:endParaRPr lang="en-US" sz="16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064738" y="3329354"/>
            <a:ext cx="828431" cy="226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010" y="1922567"/>
            <a:ext cx="6219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76242"/>
            <a:ext cx="3409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demand in interface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47499"/>
            <a:ext cx="851809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Factor markets, capital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149349"/>
            <a:ext cx="8529637" cy="33753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Different closures</a:t>
            </a:r>
            <a:r>
              <a:rPr lang="en-US" dirty="0" smtClean="0"/>
              <a:t> possible, can be selected by interface</a:t>
            </a:r>
          </a:p>
          <a:p>
            <a:r>
              <a:rPr lang="en-US" dirty="0" smtClean="0"/>
              <a:t>Options for capital market:</a:t>
            </a:r>
          </a:p>
          <a:p>
            <a:pPr lvl="1"/>
            <a:r>
              <a:rPr lang="en-US" dirty="0" smtClean="0"/>
              <a:t>Short run: </a:t>
            </a:r>
            <a:r>
              <a:rPr lang="en-US" dirty="0" smtClean="0">
                <a:solidFill>
                  <a:srgbClr val="FF0000"/>
                </a:solidFill>
              </a:rPr>
              <a:t>capital stock of industry is fixed</a:t>
            </a:r>
            <a:r>
              <a:rPr lang="en-US" dirty="0" smtClean="0"/>
              <a:t> =&gt; investment changes have no impact on capital stock!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Fully mobile capital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With fixed capital stock </a:t>
            </a:r>
            <a:r>
              <a:rPr lang="en-US" dirty="0" smtClean="0"/>
              <a:t>(tractors move into service sector), but investment changes have no impact on </a:t>
            </a:r>
            <a:r>
              <a:rPr lang="en-US" dirty="0" err="1" smtClean="0"/>
              <a:t>captial</a:t>
            </a:r>
            <a:r>
              <a:rPr lang="en-US" dirty="0" smtClean="0"/>
              <a:t> stock, classical long run in CGEs, but economic Interpretation unclear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Updated with investment</a:t>
            </a:r>
            <a:r>
              <a:rPr lang="en-US" dirty="0" smtClean="0"/>
              <a:t>, as before, by changes in saving (= investment) affect total capital stock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Only depreciated part of capital is mobile, DPSV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4667948"/>
            <a:ext cx="5324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Capital market, DPSV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DPSV </a:t>
            </a:r>
            <a:r>
              <a:rPr lang="en-US" dirty="0" smtClean="0"/>
              <a:t>Dixon, P. B., B. R. </a:t>
            </a:r>
            <a:r>
              <a:rPr lang="en-US" dirty="0" err="1" smtClean="0"/>
              <a:t>Parmenter</a:t>
            </a:r>
            <a:r>
              <a:rPr lang="en-US" dirty="0" smtClean="0"/>
              <a:t>, J. Sutton and D. P. Vincent(1982), ORANI:  </a:t>
            </a:r>
            <a:r>
              <a:rPr lang="en-US" dirty="0" err="1" smtClean="0"/>
              <a:t>Multisectoral</a:t>
            </a:r>
            <a:r>
              <a:rPr lang="en-US" dirty="0" smtClean="0"/>
              <a:t> Model of the Australian Economy. Amsterdam: North Holland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Capital stock in the industry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depreciated</a:t>
            </a:r>
            <a:r>
              <a:rPr lang="en-US" dirty="0" smtClean="0"/>
              <a:t> (in calibration point: gross investments = depreciation, no change in capital stock)</a:t>
            </a:r>
          </a:p>
          <a:p>
            <a:pPr lvl="1"/>
            <a:r>
              <a:rPr lang="en-US" dirty="0" smtClean="0"/>
              <a:t>New investment into a sector’s capital stock depend on the relation between returns to capital and investment costs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Returns to capital are not fully aligned between sector </a:t>
            </a:r>
            <a:r>
              <a:rPr lang="en-US" dirty="0" smtClean="0"/>
              <a:t>(survival of old, industry specific stock, “prudency” of investors)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(Attention: behavioral assumption of risk aversion [“prudency”] is not reflected in welfare accounting =&gt; leakage, dubious results possible)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Capital stock definition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63" y="1575010"/>
            <a:ext cx="64182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046603" y="3624549"/>
            <a:ext cx="2170323" cy="28643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13533" y="2787267"/>
            <a:ext cx="2985571" cy="991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65201" y="2456757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What drives</a:t>
            </a:r>
            <a:br>
              <a:rPr lang="de-DE" dirty="0" smtClean="0"/>
            </a:br>
            <a:r>
              <a:rPr lang="de-DE" dirty="0" smtClean="0"/>
              <a:t>these decisions?</a:t>
            </a:r>
            <a:endParaRPr lang="de-D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Expected net returns to capital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09" y="1850842"/>
            <a:ext cx="66754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20" y="4606625"/>
            <a:ext cx="66849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3723" y="1244902"/>
            <a:ext cx="503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Expected net returns to capital</a:t>
            </a:r>
            <a:br>
              <a:rPr lang="de-DE" dirty="0" smtClean="0"/>
            </a:br>
            <a:r>
              <a:rPr lang="de-DE" dirty="0" smtClean="0"/>
              <a:t>(= net of depreciation and costs of investments)</a:t>
            </a:r>
            <a:endParaRPr lang="de-DE" dirty="0"/>
          </a:p>
        </p:txBody>
      </p:sp>
      <p:sp>
        <p:nvSpPr>
          <p:cNvPr id="8" name="Rounded Rectangle 7"/>
          <p:cNvSpPr/>
          <p:nvPr/>
        </p:nvSpPr>
        <p:spPr>
          <a:xfrm>
            <a:off x="716096" y="2721166"/>
            <a:ext cx="2357610" cy="40762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73706" y="3128790"/>
            <a:ext cx="2732183" cy="57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1138" y="3514377"/>
            <a:ext cx="2704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Investors distibute savings such that expected returns across</a:t>
            </a:r>
          </a:p>
          <a:p>
            <a:r>
              <a:rPr lang="de-DE" dirty="0" smtClean="0"/>
              <a:t>Industries are equal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Expected returns by industry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09" y="1172662"/>
            <a:ext cx="67706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stocks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7727"/>
            <a:ext cx="878998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additional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Endogenous unemployment (wage rate curve or fixed wage rate) as option to model the </a:t>
            </a:r>
            <a:r>
              <a:rPr lang="en-US" dirty="0" err="1" smtClean="0"/>
              <a:t>labour</a:t>
            </a:r>
            <a:r>
              <a:rPr lang="en-US" dirty="0" smtClean="0"/>
              <a:t> market</a:t>
            </a:r>
          </a:p>
          <a:p>
            <a:r>
              <a:rPr lang="en-US" dirty="0" smtClean="0"/>
              <a:t>Total capital stock can be endogenous</a:t>
            </a:r>
          </a:p>
          <a:p>
            <a:r>
              <a:rPr lang="en-US" dirty="0" smtClean="0"/>
              <a:t>Net migration function (regional population size not fix)</a:t>
            </a:r>
          </a:p>
          <a:p>
            <a:r>
              <a:rPr lang="en-US" dirty="0" smtClean="0"/>
              <a:t>Different closures already built in model code</a:t>
            </a:r>
          </a:p>
          <a:p>
            <a:r>
              <a:rPr lang="en-US" dirty="0" smtClean="0"/>
              <a:t>Post model reporting with welfare analysis</a:t>
            </a:r>
          </a:p>
          <a:p>
            <a:r>
              <a:rPr lang="en-US" dirty="0" smtClean="0"/>
              <a:t>Focus on linking model (shocks) to Pillar II expenditure data</a:t>
            </a:r>
          </a:p>
          <a:p>
            <a:r>
              <a:rPr lang="en-US" dirty="0" smtClean="0"/>
              <a:t>Can be linked to regional programming models of CAPMOD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 market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149351"/>
            <a:ext cx="8529637" cy="2750620"/>
          </a:xfrm>
        </p:spPr>
        <p:txBody>
          <a:bodyPr/>
          <a:lstStyle/>
          <a:p>
            <a:r>
              <a:rPr lang="en-GB" dirty="0" smtClean="0"/>
              <a:t>Similar options as for capital:</a:t>
            </a:r>
          </a:p>
          <a:p>
            <a:pPr lvl="1"/>
            <a:r>
              <a:rPr lang="en-GB" dirty="0" smtClean="0"/>
              <a:t>Very short run: sector </a:t>
            </a:r>
            <a:r>
              <a:rPr lang="en-GB" dirty="0" err="1" smtClean="0"/>
              <a:t>labor</a:t>
            </a:r>
            <a:r>
              <a:rPr lang="en-GB" dirty="0" smtClean="0"/>
              <a:t> is fixed (more for testing)</a:t>
            </a:r>
          </a:p>
          <a:p>
            <a:pPr lvl="1"/>
            <a:r>
              <a:rPr lang="en-GB" dirty="0" smtClean="0"/>
              <a:t>Fully mobile with full employment (= does not recalibrate, calibration point comprises unemployment)</a:t>
            </a:r>
          </a:p>
          <a:p>
            <a:pPr lvl="1"/>
            <a:r>
              <a:rPr lang="en-GB" dirty="0" smtClean="0"/>
              <a:t>Fully mobile with fixed employment rate</a:t>
            </a:r>
          </a:p>
          <a:p>
            <a:pPr lvl="1"/>
            <a:r>
              <a:rPr lang="en-GB" dirty="0" smtClean="0"/>
              <a:t>Wage curve: wages and employment rate endogenous (attention: behavioural equation is not in welfare analysis!) </a:t>
            </a:r>
          </a:p>
          <a:p>
            <a:pPr lvl="1"/>
            <a:r>
              <a:rPr lang="en-GB" dirty="0" smtClean="0"/>
              <a:t>Sticky wages: wage rate fix, employment rate endogenous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480" y="4088295"/>
            <a:ext cx="5353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 market, wage curve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325623"/>
            <a:ext cx="8529637" cy="1534808"/>
          </a:xfrm>
        </p:spPr>
        <p:txBody>
          <a:bodyPr/>
          <a:lstStyle/>
          <a:p>
            <a:r>
              <a:rPr lang="de-DE" dirty="0" smtClean="0"/>
              <a:t>Employment rate is a function of the wage rate: the higher the wage rate,</a:t>
            </a:r>
            <a:br>
              <a:rPr lang="de-DE" dirty="0" smtClean="0"/>
            </a:br>
            <a:r>
              <a:rPr lang="de-DE" dirty="0" smtClean="0"/>
              <a:t>the higher the employment rate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27" y="2511292"/>
            <a:ext cx="682783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clearing for products</a:t>
            </a:r>
            <a:endParaRPr lang="en-US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clearing equations are </a:t>
            </a:r>
            <a:r>
              <a:rPr lang="en-US" dirty="0" smtClean="0">
                <a:solidFill>
                  <a:srgbClr val="FF0000"/>
                </a:solidFill>
              </a:rPr>
              <a:t>physical balances</a:t>
            </a:r>
            <a:r>
              <a:rPr lang="en-US" dirty="0" smtClean="0"/>
              <a:t>, measured in constant €</a:t>
            </a:r>
          </a:p>
          <a:p>
            <a:r>
              <a:rPr lang="en-US" dirty="0" smtClean="0"/>
              <a:t>Market clearing equations drive market clearing prices</a:t>
            </a:r>
          </a:p>
          <a:p>
            <a:r>
              <a:rPr lang="en-US" dirty="0" smtClean="0"/>
              <a:t>Competitive markets, i.e. marginal costs equal marginal willingness to pay, no market power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clearing rest-of-nation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362" y="1578708"/>
            <a:ext cx="6324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51706" y="1180132"/>
            <a:ext cx="685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Rest-of-nation balance </a:t>
            </a:r>
            <a:r>
              <a:rPr lang="en-US" dirty="0" smtClean="0"/>
              <a:t>(= specific quality available in that market)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064738" y="3329354"/>
            <a:ext cx="828431" cy="226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030922" y="315742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deliveries</a:t>
            </a:r>
            <a:br>
              <a:rPr lang="en-US" dirty="0" smtClean="0"/>
            </a:br>
            <a:r>
              <a:rPr lang="en-US" dirty="0" smtClean="0"/>
              <a:t>from regions</a:t>
            </a:r>
            <a:endParaRPr lang="en-US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4024923" y="4384431"/>
            <a:ext cx="3321539" cy="554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402819" y="419976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demand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7211276" y="493932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demand</a:t>
            </a:r>
            <a:endParaRPr lang="en-US" dirty="0"/>
          </a:p>
        </p:txBody>
      </p:sp>
      <p:cxnSp>
        <p:nvCxnSpPr>
          <p:cNvPr id="16" name="Gerade Verbindung mit Pfeil 15"/>
          <p:cNvCxnSpPr>
            <a:stCxn id="14" idx="1"/>
          </p:cNvCxnSpPr>
          <p:nvPr/>
        </p:nvCxnSpPr>
        <p:spPr>
          <a:xfrm flipH="1">
            <a:off x="4517292" y="5262489"/>
            <a:ext cx="2693984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demand aggregates</a:t>
            </a:r>
            <a:br>
              <a:rPr lang="en-US" dirty="0" smtClean="0"/>
            </a:br>
            <a:r>
              <a:rPr lang="en-US" dirty="0" smtClean="0"/>
              <a:t>by origin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99" y="2265973"/>
            <a:ext cx="6561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flipH="1">
            <a:off x="3079262" y="1742831"/>
            <a:ext cx="359507" cy="9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829169" y="1398954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region, rest-of-nation, imported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079262" y="3735755"/>
            <a:ext cx="0" cy="851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28786" y="46892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Leontief, fixed composition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6330462" y="3735755"/>
            <a:ext cx="0" cy="953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603631" y="4689234"/>
            <a:ext cx="213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use from </a:t>
            </a:r>
            <a:r>
              <a:rPr lang="en-US" i="1" dirty="0" err="1" smtClean="0"/>
              <a:t>dest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by industry </a:t>
            </a:r>
            <a:r>
              <a:rPr lang="en-US" i="1" dirty="0" smtClean="0"/>
              <a:t>ind1</a:t>
            </a:r>
            <a:endParaRPr lang="en-US" i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demand by origin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1706" y="1180132"/>
            <a:ext cx="707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depends on aggregate price divided by price from that origin,</a:t>
            </a:r>
          </a:p>
          <a:p>
            <a:r>
              <a:rPr lang="en-US" dirty="0" smtClean="0"/>
              <a:t>and parameters of the CES-utility function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1" y="1826463"/>
            <a:ext cx="82375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937846" y="5291015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(two identical equations for rest-of-nation and regional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demand and import supply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98575"/>
            <a:ext cx="75326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57" y="3613282"/>
            <a:ext cx="7437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 in interface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96" y="1116867"/>
            <a:ext cx="35528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32" y="3344985"/>
            <a:ext cx="8457143" cy="2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Macro-economic closure (1)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67" y="5026239"/>
            <a:ext cx="621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211855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Balance of trade </a:t>
            </a:r>
            <a:r>
              <a:rPr lang="de-DE" dirty="0" smtClean="0"/>
              <a:t>(value of exports – imports)</a:t>
            </a:r>
            <a:endParaRPr lang="de-DE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57" y="1603221"/>
            <a:ext cx="68849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8640" y="4594034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= current acount balance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Macro-economic closure (2)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50825" y="121185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Current account balance: net borrowing of state of households</a:t>
            </a:r>
            <a:endParaRPr lang="de-D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38" y="1849920"/>
            <a:ext cx="69707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72883" y="2267823"/>
            <a:ext cx="310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Closure:</a:t>
            </a:r>
          </a:p>
          <a:p>
            <a:r>
              <a:rPr lang="de-DE" dirty="0" smtClean="0"/>
              <a:t>Flexible exchange rate</a:t>
            </a:r>
          </a:p>
          <a:p>
            <a:r>
              <a:rPr lang="de-DE" dirty="0" smtClean="0"/>
              <a:t>or borrowing or not closed</a:t>
            </a:r>
            <a:endParaRPr lang="de-DE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150" y="4164495"/>
            <a:ext cx="4010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solution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Realized in GAMS, similar version also available in GEMPACK</a:t>
            </a:r>
          </a:p>
          <a:p>
            <a:r>
              <a:rPr lang="en-US" dirty="0" smtClean="0"/>
              <a:t>GAMS version in levels, GEMPACK version mostly in first differences</a:t>
            </a:r>
          </a:p>
          <a:p>
            <a:r>
              <a:rPr lang="en-US" dirty="0" smtClean="0"/>
              <a:t>GAMS version normally solved as CNS (= constrained system of equation), MCP version available (but PATH is typically more sensitive to scaling)</a:t>
            </a:r>
          </a:p>
          <a:p>
            <a:r>
              <a:rPr lang="en-US" dirty="0" smtClean="0"/>
              <a:t>Can be used in stand-alone mode or linked into CAPRI</a:t>
            </a:r>
          </a:p>
          <a:p>
            <a:r>
              <a:rPr lang="en-US" dirty="0" smtClean="0"/>
              <a:t>GUI linked into CAPRI GUI</a:t>
            </a:r>
          </a:p>
          <a:p>
            <a:r>
              <a:rPr lang="en-US" dirty="0" smtClean="0"/>
              <a:t>GAMS code, data and results part of CAPRI trunk in the SVN server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solves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larger countries, &gt; 10.000 equations, partly non-linear =&gt; solution process can be tricky</a:t>
            </a:r>
          </a:p>
          <a:p>
            <a:r>
              <a:rPr lang="en-US" dirty="0" err="1" smtClean="0"/>
              <a:t>Regcge</a:t>
            </a:r>
            <a:r>
              <a:rPr lang="en-US" dirty="0" smtClean="0"/>
              <a:t>\solve_model.gms:</a:t>
            </a:r>
          </a:p>
          <a:p>
            <a:pPr lvl="1"/>
            <a:r>
              <a:rPr lang="en-US" dirty="0" smtClean="0"/>
              <a:t>Repeated solves</a:t>
            </a:r>
          </a:p>
          <a:p>
            <a:pPr lvl="1"/>
            <a:r>
              <a:rPr lang="en-US" dirty="0" smtClean="0"/>
              <a:t>Expand bounds if </a:t>
            </a:r>
            <a:r>
              <a:rPr lang="en-US" dirty="0" err="1" smtClean="0"/>
              <a:t>vars</a:t>
            </a:r>
            <a:r>
              <a:rPr lang="en-US" dirty="0" smtClean="0"/>
              <a:t> are at bounds and bounds carry a marginal value</a:t>
            </a:r>
          </a:p>
          <a:p>
            <a:pPr lvl="1"/>
            <a:r>
              <a:rPr lang="en-US" dirty="0" smtClean="0"/>
              <a:t>Add “slacks” to selected equations (= infeasibilities) and minimize via objective function</a:t>
            </a:r>
          </a:p>
          <a:p>
            <a:r>
              <a:rPr lang="en-US" dirty="0" smtClean="0"/>
              <a:t>To save time, country models can be solved in parallel on several processors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and calibration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data source are national and regional SAMs (</a:t>
            </a:r>
            <a:r>
              <a:rPr lang="en-GB" dirty="0" err="1" smtClean="0"/>
              <a:t>dat</a:t>
            </a:r>
            <a:r>
              <a:rPr lang="en-GB" dirty="0" smtClean="0"/>
              <a:t>\</a:t>
            </a:r>
            <a:r>
              <a:rPr lang="en-GB" dirty="0" err="1" smtClean="0"/>
              <a:t>regcge</a:t>
            </a:r>
            <a:r>
              <a:rPr lang="en-GB" dirty="0" smtClean="0"/>
              <a:t>\crdSam*.gdx)</a:t>
            </a:r>
          </a:p>
          <a:p>
            <a:r>
              <a:rPr lang="en-GB" dirty="0" smtClean="0"/>
              <a:t>Additional data for regional population and </a:t>
            </a:r>
            <a:r>
              <a:rPr lang="en-GB" dirty="0" err="1" smtClean="0"/>
              <a:t>exployment</a:t>
            </a:r>
            <a:r>
              <a:rPr lang="en-GB" dirty="0" smtClean="0"/>
              <a:t> </a:t>
            </a:r>
            <a:r>
              <a:rPr lang="en-GB" dirty="0" err="1" smtClean="0"/>
              <a:t>fom</a:t>
            </a:r>
            <a:r>
              <a:rPr lang="en-GB" dirty="0" smtClean="0"/>
              <a:t> </a:t>
            </a:r>
            <a:r>
              <a:rPr lang="en-GB" dirty="0" err="1" smtClean="0"/>
              <a:t>EuroStat</a:t>
            </a:r>
            <a:endParaRPr lang="en-GB" dirty="0" smtClean="0"/>
          </a:p>
          <a:p>
            <a:r>
              <a:rPr lang="en-GB" dirty="0" smtClean="0"/>
              <a:t>Parameters had been samples by </a:t>
            </a:r>
            <a:r>
              <a:rPr lang="en-GB" dirty="0" err="1" smtClean="0"/>
              <a:t>Hannu</a:t>
            </a:r>
            <a:r>
              <a:rPr lang="en-GB" dirty="0" smtClean="0"/>
              <a:t> and </a:t>
            </a:r>
            <a:r>
              <a:rPr lang="en-GB" dirty="0" err="1" smtClean="0"/>
              <a:t>Kazia</a:t>
            </a:r>
            <a:r>
              <a:rPr lang="en-GB" dirty="0" smtClean="0"/>
              <a:t>, now as default in CAPRINEW_DEFAULT.XML (e.g. substitution and expenditure </a:t>
            </a:r>
            <a:r>
              <a:rPr lang="en-GB" dirty="0" err="1" smtClean="0"/>
              <a:t>elasticities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1" y="1149350"/>
            <a:ext cx="8529637" cy="5281613"/>
          </a:xfrm>
        </p:spPr>
        <p:txBody>
          <a:bodyPr/>
          <a:lstStyle/>
          <a:p>
            <a:r>
              <a:rPr lang="en-US" smtClean="0"/>
              <a:t>Main purposes:</a:t>
            </a:r>
          </a:p>
          <a:p>
            <a:pPr lvl="1"/>
            <a:r>
              <a:rPr lang="en-US" smtClean="0"/>
              <a:t>Align production value, primary factor use and intermediate input demand for agriculture between the regional programming models and the regional CGEs</a:t>
            </a:r>
          </a:p>
          <a:p>
            <a:pPr lvl="1"/>
            <a:r>
              <a:rPr lang="en-US" smtClean="0"/>
              <a:t>Update SAM entries to reflect population and GDP growth</a:t>
            </a:r>
          </a:p>
          <a:p>
            <a:pPr lvl="1"/>
            <a:r>
              <a:rPr lang="en-US" smtClean="0"/>
              <a:t>Avoid curious tax rates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Baseline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25674" y="1129320"/>
            <a:ext cx="4060825" cy="79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Input SAM</a:t>
            </a:r>
          </a:p>
          <a:p>
            <a:pPr algn="ctr"/>
            <a:r>
              <a:rPr lang="en-US" sz="1400" dirty="0" smtClean="0"/>
              <a:t>CAPRI baseline</a:t>
            </a:r>
          </a:p>
          <a:p>
            <a:pPr algn="ctr"/>
            <a:r>
              <a:rPr lang="en-US" sz="1400" dirty="0" smtClean="0"/>
              <a:t>Other data</a:t>
            </a:r>
            <a:endParaRPr lang="en-US" sz="1400" dirty="0"/>
          </a:p>
        </p:txBody>
      </p:sp>
      <p:sp>
        <p:nvSpPr>
          <p:cNvPr id="7" name="Rechteck 6"/>
          <p:cNvSpPr/>
          <p:nvPr/>
        </p:nvSpPr>
        <p:spPr>
          <a:xfrm>
            <a:off x="2225674" y="2125781"/>
            <a:ext cx="4060825" cy="71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Map SAM entries in base year</a:t>
            </a:r>
          </a:p>
          <a:p>
            <a:pPr algn="ctr"/>
            <a:r>
              <a:rPr lang="en-US" sz="1400" dirty="0" smtClean="0"/>
              <a:t>to match structure of REGCGE</a:t>
            </a:r>
            <a:endParaRPr lang="en-US" sz="1400" dirty="0"/>
          </a:p>
        </p:txBody>
      </p:sp>
      <p:cxnSp>
        <p:nvCxnSpPr>
          <p:cNvPr id="9" name="Gewinkelte Verbindung 8"/>
          <p:cNvCxnSpPr>
            <a:stCxn id="6" idx="2"/>
            <a:endCxn id="7" idx="0"/>
          </p:cNvCxnSpPr>
          <p:nvPr/>
        </p:nvCxnSpPr>
        <p:spPr>
          <a:xfrm rot="5400000">
            <a:off x="4156441" y="2026135"/>
            <a:ext cx="19929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225673" y="3044090"/>
            <a:ext cx="4060825" cy="62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Test that base year SAM</a:t>
            </a:r>
            <a:br>
              <a:rPr lang="en-US" sz="1400" dirty="0" smtClean="0"/>
            </a:br>
            <a:r>
              <a:rPr lang="en-US" sz="1400" dirty="0" smtClean="0"/>
              <a:t>is balance</a:t>
            </a:r>
            <a:endParaRPr lang="en-US" sz="1400" dirty="0"/>
          </a:p>
        </p:txBody>
      </p:sp>
      <p:cxnSp>
        <p:nvCxnSpPr>
          <p:cNvPr id="12" name="Gewinkelte Verbindung 11"/>
          <p:cNvCxnSpPr>
            <a:stCxn id="7" idx="2"/>
            <a:endCxn id="10" idx="0"/>
          </p:cNvCxnSpPr>
          <p:nvPr/>
        </p:nvCxnSpPr>
        <p:spPr>
          <a:xfrm rot="5400000">
            <a:off x="4156442" y="2944445"/>
            <a:ext cx="19929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232025" y="3802195"/>
            <a:ext cx="4060825" cy="81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Shift balance items according to population/GDP</a:t>
            </a:r>
          </a:p>
          <a:p>
            <a:pPr algn="ctr"/>
            <a:r>
              <a:rPr lang="en-US" sz="1400" dirty="0" smtClean="0"/>
              <a:t>growth and CAPTRD results for agriculture</a:t>
            </a:r>
            <a:endParaRPr lang="en-US" sz="1400" dirty="0"/>
          </a:p>
        </p:txBody>
      </p:sp>
      <p:cxnSp>
        <p:nvCxnSpPr>
          <p:cNvPr id="25" name="Gewinkelte Verbindung 24"/>
          <p:cNvCxnSpPr>
            <a:stCxn id="10" idx="2"/>
            <a:endCxn id="23" idx="0"/>
          </p:cNvCxnSpPr>
          <p:nvPr/>
        </p:nvCxnSpPr>
        <p:spPr>
          <a:xfrm rot="16200000" flipH="1">
            <a:off x="4190873" y="3730629"/>
            <a:ext cx="136779" cy="63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212974" y="4831130"/>
            <a:ext cx="4060825" cy="42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Balance SAM for ex-ante year</a:t>
            </a:r>
            <a:endParaRPr lang="en-US" sz="1400" dirty="0"/>
          </a:p>
        </p:txBody>
      </p:sp>
      <p:sp>
        <p:nvSpPr>
          <p:cNvPr id="36" name="Rechteck 35"/>
          <p:cNvSpPr/>
          <p:nvPr/>
        </p:nvSpPr>
        <p:spPr>
          <a:xfrm>
            <a:off x="2238375" y="5409467"/>
            <a:ext cx="4060825" cy="42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Determine behavioral parameters</a:t>
            </a:r>
            <a:endParaRPr lang="en-US" sz="1400" dirty="0"/>
          </a:p>
        </p:txBody>
      </p:sp>
      <p:sp>
        <p:nvSpPr>
          <p:cNvPr id="37" name="Rechteck 36"/>
          <p:cNvSpPr/>
          <p:nvPr/>
        </p:nvSpPr>
        <p:spPr>
          <a:xfrm>
            <a:off x="2238375" y="5944202"/>
            <a:ext cx="4060825" cy="42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Test model</a:t>
            </a:r>
            <a:endParaRPr lang="en-US" sz="1400" dirty="0"/>
          </a:p>
        </p:txBody>
      </p:sp>
      <p:cxnSp>
        <p:nvCxnSpPr>
          <p:cNvPr id="39" name="Gewinkelte Verbindung 38"/>
          <p:cNvCxnSpPr>
            <a:stCxn id="23" idx="2"/>
            <a:endCxn id="27" idx="0"/>
          </p:cNvCxnSpPr>
          <p:nvPr/>
        </p:nvCxnSpPr>
        <p:spPr>
          <a:xfrm rot="5400000">
            <a:off x="4146795" y="4715486"/>
            <a:ext cx="212237" cy="190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stCxn id="27" idx="2"/>
            <a:endCxn id="36" idx="0"/>
          </p:cNvCxnSpPr>
          <p:nvPr/>
        </p:nvCxnSpPr>
        <p:spPr>
          <a:xfrm rot="16200000" flipH="1">
            <a:off x="4177323" y="5318002"/>
            <a:ext cx="157528" cy="254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36" idx="2"/>
            <a:endCxn id="37" idx="0"/>
          </p:cNvCxnSpPr>
          <p:nvPr/>
        </p:nvCxnSpPr>
        <p:spPr>
          <a:xfrm rot="5400000">
            <a:off x="4211825" y="5887239"/>
            <a:ext cx="11392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CGEs and 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CGEs cover all sectors of the economy, PEs focus on specific ones</a:t>
            </a:r>
          </a:p>
          <a:p>
            <a:r>
              <a:rPr lang="en-US" dirty="0" smtClean="0"/>
              <a:t>CGEs cover all primary factor (markets), PE none or only land (and than often as a fixed resource)</a:t>
            </a:r>
          </a:p>
          <a:p>
            <a:r>
              <a:rPr lang="en-US" dirty="0" smtClean="0"/>
              <a:t>CGEs describe income generation and use, PEs typically only a part of use</a:t>
            </a:r>
          </a:p>
          <a:p>
            <a:r>
              <a:rPr lang="en-US" dirty="0" smtClean="0"/>
              <a:t>CGEs link saving and investments</a:t>
            </a:r>
          </a:p>
          <a:p>
            <a:r>
              <a:rPr lang="en-US" dirty="0" smtClean="0"/>
              <a:t>CGEs comprise the state budget</a:t>
            </a:r>
          </a:p>
          <a:p>
            <a:r>
              <a:rPr lang="en-US" dirty="0" smtClean="0"/>
              <a:t>CGEs are typically not written in physical units</a:t>
            </a:r>
          </a:p>
          <a:p>
            <a:r>
              <a:rPr lang="en-US" dirty="0" smtClean="0"/>
              <a:t>CGEs are typically expressing policy interventions as ad-valorem wedges</a:t>
            </a:r>
          </a:p>
          <a:p>
            <a:r>
              <a:rPr lang="en-US" dirty="0" smtClean="0"/>
              <a:t>CGEs have typically a coarser production differentiation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sets in REGCGE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Britz: CAP post 2013 – Quantitative Analysis with CAPRI</a:t>
            </a:r>
            <a:endParaRPr lang="de-DE" sz="900" dirty="0">
              <a:latin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22400"/>
            <a:ext cx="5133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728677" y="1844431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Sectors = products</a:t>
            </a:r>
            <a:br>
              <a:rPr lang="en-US" dirty="0" smtClean="0"/>
            </a:br>
            <a:r>
              <a:rPr lang="en-US" dirty="0" smtClean="0"/>
              <a:t>(diagonal, single output</a:t>
            </a:r>
            <a:br>
              <a:rPr lang="en-US" dirty="0" smtClean="0"/>
            </a:br>
            <a:r>
              <a:rPr lang="en-US" dirty="0" smtClean="0"/>
              <a:t> sectors)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" y="361363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" y="4689598"/>
            <a:ext cx="6238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66F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2893</Words>
  <Application>Microsoft Office PowerPoint</Application>
  <PresentationFormat>Bildschirmpräsentation (4:3)</PresentationFormat>
  <Paragraphs>425</Paragraphs>
  <Slides>73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73</vt:i4>
      </vt:variant>
    </vt:vector>
  </HeadingPairs>
  <TitlesOfParts>
    <vt:vector size="75" baseType="lpstr">
      <vt:lpstr>Leere Präsentation</vt:lpstr>
      <vt:lpstr>Equation</vt:lpstr>
      <vt:lpstr>CAPCGE The regional CGEs of CAPRI</vt:lpstr>
      <vt:lpstr>Content</vt:lpstr>
      <vt:lpstr>Why CGEs for CAPRI?</vt:lpstr>
      <vt:lpstr>Why CGEs for CAPRI?</vt:lpstr>
      <vt:lpstr>General characteristics</vt:lpstr>
      <vt:lpstr>Some additional features</vt:lpstr>
      <vt:lpstr>IT solution</vt:lpstr>
      <vt:lpstr>Key differences CGEs and PEs</vt:lpstr>
      <vt:lpstr>Core sets in REGCGE</vt:lpstr>
      <vt:lpstr>Supply side</vt:lpstr>
      <vt:lpstr>Supply side</vt:lpstr>
      <vt:lpstr>Production function</vt:lpstr>
      <vt:lpstr>Zero (average=marginal) profits</vt:lpstr>
      <vt:lpstr>VA-demand</vt:lpstr>
      <vt:lpstr>Value added exhaustion</vt:lpstr>
      <vt:lpstr>Primary factor demand</vt:lpstr>
      <vt:lpstr>Intermediate demand exhaustion</vt:lpstr>
      <vt:lpstr>Intermediate price by destination</vt:lpstr>
      <vt:lpstr>Production value exhaustion</vt:lpstr>
      <vt:lpstr>Distribution of output (CET)</vt:lpstr>
      <vt:lpstr>Parameters via interface</vt:lpstr>
      <vt:lpstr>Production quantities and CET</vt:lpstr>
      <vt:lpstr>Supply side: Primary factor use</vt:lpstr>
      <vt:lpstr>Intermediate input demand</vt:lpstr>
      <vt:lpstr>Households</vt:lpstr>
      <vt:lpstr>Households</vt:lpstr>
      <vt:lpstr>Households, income and its exhaustion</vt:lpstr>
      <vt:lpstr>Households, primary factor income</vt:lpstr>
      <vt:lpstr>Households, income taxes</vt:lpstr>
      <vt:lpstr>Households, final demand (1)</vt:lpstr>
      <vt:lpstr>Households, final demand (2)</vt:lpstr>
      <vt:lpstr>Households, final demand (3)</vt:lpstr>
      <vt:lpstr>Households, final demand (4)</vt:lpstr>
      <vt:lpstr>Households, final demand (5)</vt:lpstr>
      <vt:lpstr>Net migration (1)</vt:lpstr>
      <vt:lpstr>Net migration (2)</vt:lpstr>
      <vt:lpstr>Per capita income, regional and national</vt:lpstr>
      <vt:lpstr>Employment rate, regional and national</vt:lpstr>
      <vt:lpstr>Where to find results in the interface</vt:lpstr>
      <vt:lpstr>Welfare analysis households</vt:lpstr>
      <vt:lpstr>Government account</vt:lpstr>
      <vt:lpstr>Regional government, income and spending</vt:lpstr>
      <vt:lpstr>Regional government, balance</vt:lpstr>
      <vt:lpstr>Regional government, final demand</vt:lpstr>
      <vt:lpstr>Regional government, final demand</vt:lpstr>
      <vt:lpstr>National government income (1)</vt:lpstr>
      <vt:lpstr>National government income (2)</vt:lpstr>
      <vt:lpstr>National government balance</vt:lpstr>
      <vt:lpstr>Tax transfers to local government</vt:lpstr>
      <vt:lpstr>Government account in interface</vt:lpstr>
      <vt:lpstr>Investments</vt:lpstr>
      <vt:lpstr>Total final demand</vt:lpstr>
      <vt:lpstr>Final demand in interface</vt:lpstr>
      <vt:lpstr>Factor markets, capital</vt:lpstr>
      <vt:lpstr>Capital market, DPSV</vt:lpstr>
      <vt:lpstr>Capital stock definition</vt:lpstr>
      <vt:lpstr>Expected net returns to capital</vt:lpstr>
      <vt:lpstr>Expected returns by industry</vt:lpstr>
      <vt:lpstr>Capital stocks</vt:lpstr>
      <vt:lpstr>Labor market</vt:lpstr>
      <vt:lpstr>Labor market, wage curve</vt:lpstr>
      <vt:lpstr>Market clearing for products</vt:lpstr>
      <vt:lpstr>Market clearing rest-of-nation</vt:lpstr>
      <vt:lpstr>Intermediate demand aggregates by origin</vt:lpstr>
      <vt:lpstr>Final demand by origin</vt:lpstr>
      <vt:lpstr>Export demand and import supply</vt:lpstr>
      <vt:lpstr>Markets in interface</vt:lpstr>
      <vt:lpstr>Macro-economic closure (1)</vt:lpstr>
      <vt:lpstr>Macro-economic closure (2)</vt:lpstr>
      <vt:lpstr>Model solves</vt:lpstr>
      <vt:lpstr>Data and calibration</vt:lpstr>
      <vt:lpstr>Baseline</vt:lpstr>
      <vt:lpstr>Baseline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Wirtschaftliche Integration  und  Europäische Wirtschaftspolitik</dc:title>
  <dc:creator>BRuether</dc:creator>
  <cp:lastModifiedBy>britz</cp:lastModifiedBy>
  <cp:revision>303</cp:revision>
  <dcterms:created xsi:type="dcterms:W3CDTF">2005-02-16T09:50:58Z</dcterms:created>
  <dcterms:modified xsi:type="dcterms:W3CDTF">2013-05-22T10:42:05Z</dcterms:modified>
</cp:coreProperties>
</file>